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  <p:sldMasterId id="2147483718" r:id="rId5"/>
  </p:sldMasterIdLst>
  <p:notesMasterIdLst>
    <p:notesMasterId r:id="rId23"/>
  </p:notesMasterIdLst>
  <p:handoutMasterIdLst>
    <p:handoutMasterId r:id="rId24"/>
  </p:handoutMasterIdLst>
  <p:sldIdLst>
    <p:sldId id="2147483632" r:id="rId6"/>
    <p:sldId id="1712" r:id="rId7"/>
    <p:sldId id="2147307785" r:id="rId8"/>
    <p:sldId id="2147480525" r:id="rId9"/>
    <p:sldId id="2147483639" r:id="rId10"/>
    <p:sldId id="1692" r:id="rId11"/>
    <p:sldId id="267" r:id="rId12"/>
    <p:sldId id="2147483642" r:id="rId13"/>
    <p:sldId id="2147483643" r:id="rId14"/>
    <p:sldId id="2147483645" r:id="rId15"/>
    <p:sldId id="2147483644" r:id="rId16"/>
    <p:sldId id="269" r:id="rId17"/>
    <p:sldId id="2147483646" r:id="rId18"/>
    <p:sldId id="2147483647" r:id="rId19"/>
    <p:sldId id="256" r:id="rId20"/>
    <p:sldId id="257" r:id="rId21"/>
    <p:sldId id="258" r:id="rId22"/>
  </p:sldIdLst>
  <p:sldSz cx="12188825" cy="6858000"/>
  <p:notesSz cx="6858000" cy="9313863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FBBF88-A4E2-4B5C-92A0-612EF7209A50}">
          <p14:sldIdLst>
            <p14:sldId id="2147483632"/>
            <p14:sldId id="1712"/>
            <p14:sldId id="2147307785"/>
            <p14:sldId id="2147480525"/>
            <p14:sldId id="2147483639"/>
            <p14:sldId id="1692"/>
            <p14:sldId id="267"/>
            <p14:sldId id="2147483642"/>
            <p14:sldId id="2147483643"/>
            <p14:sldId id="2147483645"/>
            <p14:sldId id="2147483644"/>
            <p14:sldId id="269"/>
            <p14:sldId id="2147483646"/>
            <p14:sldId id="2147483647"/>
            <p14:sldId id="256"/>
            <p14:sldId id="257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5" pos="279">
          <p15:clr>
            <a:srgbClr val="A4A3A4"/>
          </p15:clr>
        </p15:guide>
        <p15:guide id="6" pos="7406">
          <p15:clr>
            <a:srgbClr val="A4A3A4"/>
          </p15:clr>
        </p15:guide>
        <p15:guide id="7" orient="horz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3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E2"/>
    <a:srgbClr val="000484"/>
    <a:srgbClr val="CC99FF"/>
    <a:srgbClr val="F4DDBA"/>
    <a:srgbClr val="FFFFFF"/>
    <a:srgbClr val="0672BD"/>
    <a:srgbClr val="00004E"/>
    <a:srgbClr val="66BFFF"/>
    <a:srgbClr val="CCEAFF"/>
    <a:srgbClr val="E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C57A3B-3583-41A4-B0CD-00842E3EC5CF}" v="15" dt="2025-03-27T09:41:42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272"/>
      </p:cViewPr>
      <p:guideLst>
        <p:guide pos="3840"/>
        <p:guide pos="279"/>
        <p:guide pos="7406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293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zyńska, Katarzyna" userId="ae208263-ee3b-4618-9cf3-261dd1e8808c" providerId="ADAL" clId="{CEC57A3B-3583-41A4-B0CD-00842E3EC5CF}"/>
    <pc:docChg chg="custSel addSld delSld modSld delMainMaster modSection">
      <pc:chgData name="Kaczyńska, Katarzyna" userId="ae208263-ee3b-4618-9cf3-261dd1e8808c" providerId="ADAL" clId="{CEC57A3B-3583-41A4-B0CD-00842E3EC5CF}" dt="2025-03-27T09:41:42.558" v="53"/>
      <pc:docMkLst>
        <pc:docMk/>
      </pc:docMkLst>
      <pc:sldChg chg="addSp delSp modSp new mod">
        <pc:chgData name="Kaczyńska, Katarzyna" userId="ae208263-ee3b-4618-9cf3-261dd1e8808c" providerId="ADAL" clId="{CEC57A3B-3583-41A4-B0CD-00842E3EC5CF}" dt="2025-03-27T09:41:14.952" v="51"/>
        <pc:sldMkLst>
          <pc:docMk/>
          <pc:sldMk cId="2569127100" sldId="256"/>
        </pc:sldMkLst>
        <pc:spChg chg="del">
          <ac:chgData name="Kaczyńska, Katarzyna" userId="ae208263-ee3b-4618-9cf3-261dd1e8808c" providerId="ADAL" clId="{CEC57A3B-3583-41A4-B0CD-00842E3EC5CF}" dt="2025-03-27T09:40:35.737" v="44" actId="478"/>
          <ac:spMkLst>
            <pc:docMk/>
            <pc:sldMk cId="2569127100" sldId="256"/>
            <ac:spMk id="2" creationId="{81F93716-5589-A853-B1F7-3C166F84C36C}"/>
          </ac:spMkLst>
        </pc:spChg>
        <pc:spChg chg="del">
          <ac:chgData name="Kaczyńska, Katarzyna" userId="ae208263-ee3b-4618-9cf3-261dd1e8808c" providerId="ADAL" clId="{CEC57A3B-3583-41A4-B0CD-00842E3EC5CF}" dt="2025-03-27T09:40:35.737" v="44" actId="478"/>
          <ac:spMkLst>
            <pc:docMk/>
            <pc:sldMk cId="2569127100" sldId="256"/>
            <ac:spMk id="3" creationId="{B3FC20B5-C754-815F-57CE-A858D86A302E}"/>
          </ac:spMkLst>
        </pc:spChg>
        <pc:spChg chg="del">
          <ac:chgData name="Kaczyńska, Katarzyna" userId="ae208263-ee3b-4618-9cf3-261dd1e8808c" providerId="ADAL" clId="{CEC57A3B-3583-41A4-B0CD-00842E3EC5CF}" dt="2025-03-27T09:40:35.737" v="44" actId="478"/>
          <ac:spMkLst>
            <pc:docMk/>
            <pc:sldMk cId="2569127100" sldId="256"/>
            <ac:spMk id="4" creationId="{12DC4E2F-C667-35C7-0F67-37C33EF8E187}"/>
          </ac:spMkLst>
        </pc:spChg>
        <pc:spChg chg="del">
          <ac:chgData name="Kaczyńska, Katarzyna" userId="ae208263-ee3b-4618-9cf3-261dd1e8808c" providerId="ADAL" clId="{CEC57A3B-3583-41A4-B0CD-00842E3EC5CF}" dt="2025-03-27T09:40:35.737" v="44" actId="478"/>
          <ac:spMkLst>
            <pc:docMk/>
            <pc:sldMk cId="2569127100" sldId="256"/>
            <ac:spMk id="5" creationId="{AC212308-DE93-B597-7E59-0877D1D6B239}"/>
          </ac:spMkLst>
        </pc:spChg>
        <pc:spChg chg="del">
          <ac:chgData name="Kaczyńska, Katarzyna" userId="ae208263-ee3b-4618-9cf3-261dd1e8808c" providerId="ADAL" clId="{CEC57A3B-3583-41A4-B0CD-00842E3EC5CF}" dt="2025-03-27T09:40:35.737" v="44" actId="478"/>
          <ac:spMkLst>
            <pc:docMk/>
            <pc:sldMk cId="2569127100" sldId="256"/>
            <ac:spMk id="6" creationId="{5F0DA7AD-B4B9-D154-8BCC-D46D92848BF2}"/>
          </ac:spMkLst>
        </pc:spChg>
        <pc:spChg chg="del">
          <ac:chgData name="Kaczyńska, Katarzyna" userId="ae208263-ee3b-4618-9cf3-261dd1e8808c" providerId="ADAL" clId="{CEC57A3B-3583-41A4-B0CD-00842E3EC5CF}" dt="2025-03-27T09:40:35.737" v="44" actId="478"/>
          <ac:spMkLst>
            <pc:docMk/>
            <pc:sldMk cId="2569127100" sldId="256"/>
            <ac:spMk id="7" creationId="{CB3834AD-382F-12BC-6A61-B8F036A7D36E}"/>
          </ac:spMkLst>
        </pc:spChg>
        <pc:spChg chg="del">
          <ac:chgData name="Kaczyńska, Katarzyna" userId="ae208263-ee3b-4618-9cf3-261dd1e8808c" providerId="ADAL" clId="{CEC57A3B-3583-41A4-B0CD-00842E3EC5CF}" dt="2025-03-27T09:40:35.737" v="44" actId="478"/>
          <ac:spMkLst>
            <pc:docMk/>
            <pc:sldMk cId="2569127100" sldId="256"/>
            <ac:spMk id="8" creationId="{4FBDD8B0-A42A-D7EB-B5E3-32963D9B8F01}"/>
          </ac:spMkLst>
        </pc:spChg>
        <pc:picChg chg="add mod">
          <ac:chgData name="Kaczyńska, Katarzyna" userId="ae208263-ee3b-4618-9cf3-261dd1e8808c" providerId="ADAL" clId="{CEC57A3B-3583-41A4-B0CD-00842E3EC5CF}" dt="2025-03-27T09:41:14.952" v="51"/>
          <ac:picMkLst>
            <pc:docMk/>
            <pc:sldMk cId="2569127100" sldId="256"/>
            <ac:picMk id="9" creationId="{5D533CA3-ACC1-7F74-B056-67084176DFA4}"/>
          </ac:picMkLst>
        </pc:picChg>
      </pc:sldChg>
      <pc:sldChg chg="del">
        <pc:chgData name="Kaczyńska, Katarzyna" userId="ae208263-ee3b-4618-9cf3-261dd1e8808c" providerId="ADAL" clId="{CEC57A3B-3583-41A4-B0CD-00842E3EC5CF}" dt="2025-03-27T09:35:30.706" v="10" actId="47"/>
        <pc:sldMkLst>
          <pc:docMk/>
          <pc:sldMk cId="2885707876" sldId="256"/>
        </pc:sldMkLst>
      </pc:sldChg>
      <pc:sldChg chg="add del">
        <pc:chgData name="Kaczyńska, Katarzyna" userId="ae208263-ee3b-4618-9cf3-261dd1e8808c" providerId="ADAL" clId="{CEC57A3B-3583-41A4-B0CD-00842E3EC5CF}" dt="2025-03-27T09:38:56.790" v="22" actId="47"/>
        <pc:sldMkLst>
          <pc:docMk/>
          <pc:sldMk cId="0" sldId="257"/>
        </pc:sldMkLst>
      </pc:sldChg>
      <pc:sldChg chg="addSp modSp">
        <pc:chgData name="Kaczyńska, Katarzyna" userId="ae208263-ee3b-4618-9cf3-261dd1e8808c" providerId="ADAL" clId="{CEC57A3B-3583-41A4-B0CD-00842E3EC5CF}" dt="2025-03-27T09:41:28.004" v="52"/>
        <pc:sldMkLst>
          <pc:docMk/>
          <pc:sldMk cId="649874713" sldId="257"/>
        </pc:sldMkLst>
        <pc:picChg chg="add mod">
          <ac:chgData name="Kaczyńska, Katarzyna" userId="ae208263-ee3b-4618-9cf3-261dd1e8808c" providerId="ADAL" clId="{CEC57A3B-3583-41A4-B0CD-00842E3EC5CF}" dt="2025-03-27T09:41:28.004" v="52"/>
          <ac:picMkLst>
            <pc:docMk/>
            <pc:sldMk cId="649874713" sldId="257"/>
            <ac:picMk id="2" creationId="{3EAA8B17-EB7A-253B-EE69-25682EC31D4E}"/>
          </ac:picMkLst>
        </pc:picChg>
      </pc:sldChg>
      <pc:sldChg chg="new del">
        <pc:chgData name="Kaczyńska, Katarzyna" userId="ae208263-ee3b-4618-9cf3-261dd1e8808c" providerId="ADAL" clId="{CEC57A3B-3583-41A4-B0CD-00842E3EC5CF}" dt="2025-03-27T09:40:37.990" v="45" actId="47"/>
        <pc:sldMkLst>
          <pc:docMk/>
          <pc:sldMk cId="3731079428" sldId="257"/>
        </pc:sldMkLst>
      </pc:sldChg>
      <pc:sldChg chg="add del">
        <pc:chgData name="Kaczyńska, Katarzyna" userId="ae208263-ee3b-4618-9cf3-261dd1e8808c" providerId="ADAL" clId="{CEC57A3B-3583-41A4-B0CD-00842E3EC5CF}" dt="2025-03-27T09:38:57.676" v="23" actId="47"/>
        <pc:sldMkLst>
          <pc:docMk/>
          <pc:sldMk cId="0" sldId="258"/>
        </pc:sldMkLst>
      </pc:sldChg>
      <pc:sldChg chg="new del">
        <pc:chgData name="Kaczyńska, Katarzyna" userId="ae208263-ee3b-4618-9cf3-261dd1e8808c" providerId="ADAL" clId="{CEC57A3B-3583-41A4-B0CD-00842E3EC5CF}" dt="2025-03-27T09:40:38.905" v="46" actId="47"/>
        <pc:sldMkLst>
          <pc:docMk/>
          <pc:sldMk cId="1248418164" sldId="258"/>
        </pc:sldMkLst>
      </pc:sldChg>
      <pc:sldChg chg="addSp modSp">
        <pc:chgData name="Kaczyńska, Katarzyna" userId="ae208263-ee3b-4618-9cf3-261dd1e8808c" providerId="ADAL" clId="{CEC57A3B-3583-41A4-B0CD-00842E3EC5CF}" dt="2025-03-27T09:41:42.558" v="53"/>
        <pc:sldMkLst>
          <pc:docMk/>
          <pc:sldMk cId="1995515791" sldId="258"/>
        </pc:sldMkLst>
        <pc:picChg chg="add mod">
          <ac:chgData name="Kaczyńska, Katarzyna" userId="ae208263-ee3b-4618-9cf3-261dd1e8808c" providerId="ADAL" clId="{CEC57A3B-3583-41A4-B0CD-00842E3EC5CF}" dt="2025-03-27T09:41:42.558" v="53"/>
          <ac:picMkLst>
            <pc:docMk/>
            <pc:sldMk cId="1995515791" sldId="258"/>
            <ac:picMk id="2" creationId="{7B3E2822-5C53-8861-88C0-C698378E7C6E}"/>
          </ac:picMkLst>
        </pc:picChg>
      </pc:sldChg>
      <pc:sldChg chg="add del">
        <pc:chgData name="Kaczyńska, Katarzyna" userId="ae208263-ee3b-4618-9cf3-261dd1e8808c" providerId="ADAL" clId="{CEC57A3B-3583-41A4-B0CD-00842E3EC5CF}" dt="2025-03-27T09:38:59.885" v="24" actId="47"/>
        <pc:sldMkLst>
          <pc:docMk/>
          <pc:sldMk cId="0" sldId="259"/>
        </pc:sldMkLst>
      </pc:sldChg>
      <pc:sldChg chg="add del">
        <pc:chgData name="Kaczyńska, Katarzyna" userId="ae208263-ee3b-4618-9cf3-261dd1e8808c" providerId="ADAL" clId="{CEC57A3B-3583-41A4-B0CD-00842E3EC5CF}" dt="2025-03-27T09:39:00.820" v="25" actId="47"/>
        <pc:sldMkLst>
          <pc:docMk/>
          <pc:sldMk cId="0" sldId="260"/>
        </pc:sldMkLst>
      </pc:sldChg>
      <pc:sldChg chg="add del">
        <pc:chgData name="Kaczyńska, Katarzyna" userId="ae208263-ee3b-4618-9cf3-261dd1e8808c" providerId="ADAL" clId="{CEC57A3B-3583-41A4-B0CD-00842E3EC5CF}" dt="2025-03-27T09:39:01.682" v="26" actId="47"/>
        <pc:sldMkLst>
          <pc:docMk/>
          <pc:sldMk cId="0" sldId="261"/>
        </pc:sldMkLst>
      </pc:sldChg>
      <pc:sldChg chg="del">
        <pc:chgData name="Kaczyńska, Katarzyna" userId="ae208263-ee3b-4618-9cf3-261dd1e8808c" providerId="ADAL" clId="{CEC57A3B-3583-41A4-B0CD-00842E3EC5CF}" dt="2025-03-27T09:35:29.136" v="7" actId="47"/>
        <pc:sldMkLst>
          <pc:docMk/>
          <pc:sldMk cId="2474588536" sldId="262"/>
        </pc:sldMkLst>
      </pc:sldChg>
      <pc:sldChg chg="del">
        <pc:chgData name="Kaczyńska, Katarzyna" userId="ae208263-ee3b-4618-9cf3-261dd1e8808c" providerId="ADAL" clId="{CEC57A3B-3583-41A4-B0CD-00842E3EC5CF}" dt="2025-03-27T09:35:29.445" v="8" actId="47"/>
        <pc:sldMkLst>
          <pc:docMk/>
          <pc:sldMk cId="3288831172" sldId="263"/>
        </pc:sldMkLst>
      </pc:sldChg>
      <pc:sldChg chg="del">
        <pc:chgData name="Kaczyńska, Katarzyna" userId="ae208263-ee3b-4618-9cf3-261dd1e8808c" providerId="ADAL" clId="{CEC57A3B-3583-41A4-B0CD-00842E3EC5CF}" dt="2025-03-27T09:35:30.152" v="9" actId="47"/>
        <pc:sldMkLst>
          <pc:docMk/>
          <pc:sldMk cId="3635923712" sldId="264"/>
        </pc:sldMkLst>
      </pc:sldChg>
      <pc:sldChg chg="del">
        <pc:chgData name="Kaczyńska, Katarzyna" userId="ae208263-ee3b-4618-9cf3-261dd1e8808c" providerId="ADAL" clId="{CEC57A3B-3583-41A4-B0CD-00842E3EC5CF}" dt="2025-03-27T09:35:28.902" v="6" actId="47"/>
        <pc:sldMkLst>
          <pc:docMk/>
          <pc:sldMk cId="2408689840" sldId="265"/>
        </pc:sldMkLst>
      </pc:sldChg>
      <pc:sldChg chg="del">
        <pc:chgData name="Kaczyńska, Katarzyna" userId="ae208263-ee3b-4618-9cf3-261dd1e8808c" providerId="ADAL" clId="{CEC57A3B-3583-41A4-B0CD-00842E3EC5CF}" dt="2025-03-27T09:35:31.350" v="11" actId="47"/>
        <pc:sldMkLst>
          <pc:docMk/>
          <pc:sldMk cId="3116237345" sldId="266"/>
        </pc:sldMkLst>
      </pc:sldChg>
      <pc:sldChg chg="del">
        <pc:chgData name="Kaczyńska, Katarzyna" userId="ae208263-ee3b-4618-9cf3-261dd1e8808c" providerId="ADAL" clId="{CEC57A3B-3583-41A4-B0CD-00842E3EC5CF}" dt="2025-03-27T09:35:32.839" v="12" actId="47"/>
        <pc:sldMkLst>
          <pc:docMk/>
          <pc:sldMk cId="2275693852" sldId="268"/>
        </pc:sldMkLst>
      </pc:sldChg>
      <pc:sldChg chg="modSp">
        <pc:chgData name="Kaczyńska, Katarzyna" userId="ae208263-ee3b-4618-9cf3-261dd1e8808c" providerId="ADAL" clId="{CEC57A3B-3583-41A4-B0CD-00842E3EC5CF}" dt="2025-03-27T09:37:59.406" v="19"/>
        <pc:sldMkLst>
          <pc:docMk/>
          <pc:sldMk cId="1164621091" sldId="269"/>
        </pc:sldMkLst>
        <pc:picChg chg="mod">
          <ac:chgData name="Kaczyńska, Katarzyna" userId="ae208263-ee3b-4618-9cf3-261dd1e8808c" providerId="ADAL" clId="{CEC57A3B-3583-41A4-B0CD-00842E3EC5CF}" dt="2025-03-27T09:37:59.406" v="19"/>
          <ac:picMkLst>
            <pc:docMk/>
            <pc:sldMk cId="1164621091" sldId="269"/>
            <ac:picMk id="4" creationId="{DB40B1AB-2D61-6363-BC91-D09281340266}"/>
          </ac:picMkLst>
        </pc:picChg>
      </pc:sldChg>
      <pc:sldChg chg="del">
        <pc:chgData name="Kaczyńska, Katarzyna" userId="ae208263-ee3b-4618-9cf3-261dd1e8808c" providerId="ADAL" clId="{CEC57A3B-3583-41A4-B0CD-00842E3EC5CF}" dt="2025-03-27T09:33:40.021" v="3" actId="47"/>
        <pc:sldMkLst>
          <pc:docMk/>
          <pc:sldMk cId="0" sldId="2147483646"/>
        </pc:sldMkLst>
      </pc:sldChg>
      <pc:sldChg chg="addSp delSp modSp new mod">
        <pc:chgData name="Kaczyńska, Katarzyna" userId="ae208263-ee3b-4618-9cf3-261dd1e8808c" providerId="ADAL" clId="{CEC57A3B-3583-41A4-B0CD-00842E3EC5CF}" dt="2025-03-27T09:40:48.287" v="48" actId="478"/>
        <pc:sldMkLst>
          <pc:docMk/>
          <pc:sldMk cId="4015670025" sldId="2147483646"/>
        </pc:sldMkLst>
        <pc:spChg chg="del">
          <ac:chgData name="Kaczyńska, Katarzyna" userId="ae208263-ee3b-4618-9cf3-261dd1e8808c" providerId="ADAL" clId="{CEC57A3B-3583-41A4-B0CD-00842E3EC5CF}" dt="2025-03-27T09:40:17.249" v="37" actId="478"/>
          <ac:spMkLst>
            <pc:docMk/>
            <pc:sldMk cId="4015670025" sldId="2147483646"/>
            <ac:spMk id="2" creationId="{5341A15D-AB67-AE48-0CB0-9B55205BFC32}"/>
          </ac:spMkLst>
        </pc:spChg>
        <pc:spChg chg="del">
          <ac:chgData name="Kaczyńska, Katarzyna" userId="ae208263-ee3b-4618-9cf3-261dd1e8808c" providerId="ADAL" clId="{CEC57A3B-3583-41A4-B0CD-00842E3EC5CF}" dt="2025-03-27T09:40:18.529" v="38" actId="478"/>
          <ac:spMkLst>
            <pc:docMk/>
            <pc:sldMk cId="4015670025" sldId="2147483646"/>
            <ac:spMk id="3" creationId="{6C62A316-CA60-1BF4-C386-DAD9240D7E5C}"/>
          </ac:spMkLst>
        </pc:spChg>
        <pc:spChg chg="del">
          <ac:chgData name="Kaczyńska, Katarzyna" userId="ae208263-ee3b-4618-9cf3-261dd1e8808c" providerId="ADAL" clId="{CEC57A3B-3583-41A4-B0CD-00842E3EC5CF}" dt="2025-03-27T09:40:14.533" v="34" actId="478"/>
          <ac:spMkLst>
            <pc:docMk/>
            <pc:sldMk cId="4015670025" sldId="2147483646"/>
            <ac:spMk id="4" creationId="{12EAAE90-03C0-BD80-2044-BA0C5644CDB7}"/>
          </ac:spMkLst>
        </pc:spChg>
        <pc:spChg chg="del">
          <ac:chgData name="Kaczyńska, Katarzyna" userId="ae208263-ee3b-4618-9cf3-261dd1e8808c" providerId="ADAL" clId="{CEC57A3B-3583-41A4-B0CD-00842E3EC5CF}" dt="2025-03-27T09:40:15.439" v="35" actId="478"/>
          <ac:spMkLst>
            <pc:docMk/>
            <pc:sldMk cId="4015670025" sldId="2147483646"/>
            <ac:spMk id="5" creationId="{B681635B-4B69-7CDB-5F72-CE3678D068F7}"/>
          </ac:spMkLst>
        </pc:spChg>
        <pc:spChg chg="del">
          <ac:chgData name="Kaczyńska, Katarzyna" userId="ae208263-ee3b-4618-9cf3-261dd1e8808c" providerId="ADAL" clId="{CEC57A3B-3583-41A4-B0CD-00842E3EC5CF}" dt="2025-03-27T09:40:16.223" v="36" actId="478"/>
          <ac:spMkLst>
            <pc:docMk/>
            <pc:sldMk cId="4015670025" sldId="2147483646"/>
            <ac:spMk id="6" creationId="{E0F0866D-766F-06E1-3081-48F767E54F6F}"/>
          </ac:spMkLst>
        </pc:spChg>
        <pc:spChg chg="del">
          <ac:chgData name="Kaczyńska, Katarzyna" userId="ae208263-ee3b-4618-9cf3-261dd1e8808c" providerId="ADAL" clId="{CEC57A3B-3583-41A4-B0CD-00842E3EC5CF}" dt="2025-03-27T09:40:48.287" v="48" actId="478"/>
          <ac:spMkLst>
            <pc:docMk/>
            <pc:sldMk cId="4015670025" sldId="2147483646"/>
            <ac:spMk id="7" creationId="{279A143C-1DA7-56F2-AD96-E42F728CCBA5}"/>
          </ac:spMkLst>
        </pc:spChg>
        <pc:spChg chg="del">
          <ac:chgData name="Kaczyńska, Katarzyna" userId="ae208263-ee3b-4618-9cf3-261dd1e8808c" providerId="ADAL" clId="{CEC57A3B-3583-41A4-B0CD-00842E3EC5CF}" dt="2025-03-27T09:40:46.954" v="47" actId="478"/>
          <ac:spMkLst>
            <pc:docMk/>
            <pc:sldMk cId="4015670025" sldId="2147483646"/>
            <ac:spMk id="8" creationId="{611FCA19-42B6-C4F5-C23E-700BA33CA37F}"/>
          </ac:spMkLst>
        </pc:spChg>
        <pc:picChg chg="add mod">
          <ac:chgData name="Kaczyńska, Katarzyna" userId="ae208263-ee3b-4618-9cf3-261dd1e8808c" providerId="ADAL" clId="{CEC57A3B-3583-41A4-B0CD-00842E3EC5CF}" dt="2025-03-27T09:39:40.580" v="32"/>
          <ac:picMkLst>
            <pc:docMk/>
            <pc:sldMk cId="4015670025" sldId="2147483646"/>
            <ac:picMk id="9" creationId="{1871840D-6B75-0F49-C689-C7C99FEAE632}"/>
          </ac:picMkLst>
        </pc:picChg>
      </pc:sldChg>
      <pc:sldChg chg="del">
        <pc:chgData name="Kaczyńska, Katarzyna" userId="ae208263-ee3b-4618-9cf3-261dd1e8808c" providerId="ADAL" clId="{CEC57A3B-3583-41A4-B0CD-00842E3EC5CF}" dt="2025-03-27T09:35:28.594" v="5" actId="47"/>
        <pc:sldMkLst>
          <pc:docMk/>
          <pc:sldMk cId="1038778724" sldId="2147483647"/>
        </pc:sldMkLst>
      </pc:sldChg>
      <pc:sldChg chg="addSp delSp modSp new mod">
        <pc:chgData name="Kaczyńska, Katarzyna" userId="ae208263-ee3b-4618-9cf3-261dd1e8808c" providerId="ADAL" clId="{CEC57A3B-3583-41A4-B0CD-00842E3EC5CF}" dt="2025-03-27T09:40:52.448" v="50" actId="478"/>
        <pc:sldMkLst>
          <pc:docMk/>
          <pc:sldMk cId="1763167791" sldId="2147483647"/>
        </pc:sldMkLst>
        <pc:spChg chg="del">
          <ac:chgData name="Kaczyńska, Katarzyna" userId="ae208263-ee3b-4618-9cf3-261dd1e8808c" providerId="ADAL" clId="{CEC57A3B-3583-41A4-B0CD-00842E3EC5CF}" dt="2025-03-27T09:40:28.262" v="42" actId="478"/>
          <ac:spMkLst>
            <pc:docMk/>
            <pc:sldMk cId="1763167791" sldId="2147483647"/>
            <ac:spMk id="2" creationId="{595EE3E4-2213-AECE-684D-B5FB24616BF2}"/>
          </ac:spMkLst>
        </pc:spChg>
        <pc:spChg chg="del">
          <ac:chgData name="Kaczyńska, Katarzyna" userId="ae208263-ee3b-4618-9cf3-261dd1e8808c" providerId="ADAL" clId="{CEC57A3B-3583-41A4-B0CD-00842E3EC5CF}" dt="2025-03-27T09:40:30.086" v="43" actId="478"/>
          <ac:spMkLst>
            <pc:docMk/>
            <pc:sldMk cId="1763167791" sldId="2147483647"/>
            <ac:spMk id="3" creationId="{3A0C35C5-00AC-AA97-C0D2-DD19F33E6EF2}"/>
          </ac:spMkLst>
        </pc:spChg>
        <pc:spChg chg="del">
          <ac:chgData name="Kaczyńska, Katarzyna" userId="ae208263-ee3b-4618-9cf3-261dd1e8808c" providerId="ADAL" clId="{CEC57A3B-3583-41A4-B0CD-00842E3EC5CF}" dt="2025-03-27T09:40:25.201" v="40" actId="478"/>
          <ac:spMkLst>
            <pc:docMk/>
            <pc:sldMk cId="1763167791" sldId="2147483647"/>
            <ac:spMk id="4" creationId="{74F0A751-A79B-F5EE-9133-2B10847AA40C}"/>
          </ac:spMkLst>
        </pc:spChg>
        <pc:spChg chg="del">
          <ac:chgData name="Kaczyńska, Katarzyna" userId="ae208263-ee3b-4618-9cf3-261dd1e8808c" providerId="ADAL" clId="{CEC57A3B-3583-41A4-B0CD-00842E3EC5CF}" dt="2025-03-27T09:40:23.999" v="39" actId="478"/>
          <ac:spMkLst>
            <pc:docMk/>
            <pc:sldMk cId="1763167791" sldId="2147483647"/>
            <ac:spMk id="5" creationId="{E14FC066-30AB-EE3D-6246-473FDBBBDBEE}"/>
          </ac:spMkLst>
        </pc:spChg>
        <pc:spChg chg="del">
          <ac:chgData name="Kaczyńska, Katarzyna" userId="ae208263-ee3b-4618-9cf3-261dd1e8808c" providerId="ADAL" clId="{CEC57A3B-3583-41A4-B0CD-00842E3EC5CF}" dt="2025-03-27T09:40:26.210" v="41" actId="478"/>
          <ac:spMkLst>
            <pc:docMk/>
            <pc:sldMk cId="1763167791" sldId="2147483647"/>
            <ac:spMk id="6" creationId="{BA61FBAF-FAF0-8101-C9B9-DCA3376C48D5}"/>
          </ac:spMkLst>
        </pc:spChg>
        <pc:spChg chg="del">
          <ac:chgData name="Kaczyńska, Katarzyna" userId="ae208263-ee3b-4618-9cf3-261dd1e8808c" providerId="ADAL" clId="{CEC57A3B-3583-41A4-B0CD-00842E3EC5CF}" dt="2025-03-27T09:40:52.448" v="50" actId="478"/>
          <ac:spMkLst>
            <pc:docMk/>
            <pc:sldMk cId="1763167791" sldId="2147483647"/>
            <ac:spMk id="7" creationId="{C91C0F9D-12AE-38F0-6B72-11A52D802357}"/>
          </ac:spMkLst>
        </pc:spChg>
        <pc:spChg chg="del">
          <ac:chgData name="Kaczyńska, Katarzyna" userId="ae208263-ee3b-4618-9cf3-261dd1e8808c" providerId="ADAL" clId="{CEC57A3B-3583-41A4-B0CD-00842E3EC5CF}" dt="2025-03-27T09:40:51.272" v="49" actId="478"/>
          <ac:spMkLst>
            <pc:docMk/>
            <pc:sldMk cId="1763167791" sldId="2147483647"/>
            <ac:spMk id="8" creationId="{08F8E4AE-8E94-5E05-BFAE-AA2E820BEC40}"/>
          </ac:spMkLst>
        </pc:spChg>
        <pc:picChg chg="add mod">
          <ac:chgData name="Kaczyńska, Katarzyna" userId="ae208263-ee3b-4618-9cf3-261dd1e8808c" providerId="ADAL" clId="{CEC57A3B-3583-41A4-B0CD-00842E3EC5CF}" dt="2025-03-27T09:40:03.500" v="33"/>
          <ac:picMkLst>
            <pc:docMk/>
            <pc:sldMk cId="1763167791" sldId="2147483647"/>
            <ac:picMk id="9" creationId="{7848E234-9A4A-F2FA-ED92-55085A21FFE7}"/>
          </ac:picMkLst>
        </pc:picChg>
      </pc:sldChg>
      <pc:sldMasterChg chg="delSldLayout">
        <pc:chgData name="Kaczyńska, Katarzyna" userId="ae208263-ee3b-4618-9cf3-261dd1e8808c" providerId="ADAL" clId="{CEC57A3B-3583-41A4-B0CD-00842E3EC5CF}" dt="2025-03-27T09:36:35.589" v="18" actId="47"/>
        <pc:sldMasterMkLst>
          <pc:docMk/>
          <pc:sldMasterMk cId="3813564844" sldId="2147483694"/>
        </pc:sldMasterMkLst>
        <pc:sldLayoutChg chg="del">
          <pc:chgData name="Kaczyńska, Katarzyna" userId="ae208263-ee3b-4618-9cf3-261dd1e8808c" providerId="ADAL" clId="{CEC57A3B-3583-41A4-B0CD-00842E3EC5CF}" dt="2025-03-27T09:36:35.589" v="18" actId="47"/>
          <pc:sldLayoutMkLst>
            <pc:docMk/>
            <pc:sldMasterMk cId="3813564844" sldId="2147483694"/>
            <pc:sldLayoutMk cId="3054831091" sldId="2147483784"/>
          </pc:sldLayoutMkLst>
        </pc:sldLayoutChg>
      </pc:sldMasterChg>
      <pc:sldMasterChg chg="del delSldLayout">
        <pc:chgData name="Kaczyńska, Katarzyna" userId="ae208263-ee3b-4618-9cf3-261dd1e8808c" providerId="ADAL" clId="{CEC57A3B-3583-41A4-B0CD-00842E3EC5CF}" dt="2025-03-27T09:39:01.682" v="26" actId="47"/>
        <pc:sldMasterMkLst>
          <pc:docMk/>
          <pc:sldMasterMk cId="1298110206" sldId="2147483784"/>
        </pc:sldMasterMkLst>
        <pc:sldLayoutChg chg="del">
          <pc:chgData name="Kaczyńska, Katarzyna" userId="ae208263-ee3b-4618-9cf3-261dd1e8808c" providerId="ADAL" clId="{CEC57A3B-3583-41A4-B0CD-00842E3EC5CF}" dt="2025-03-27T09:39:01.682" v="26" actId="47"/>
          <pc:sldLayoutMkLst>
            <pc:docMk/>
            <pc:sldMasterMk cId="1298110206" sldId="2147483784"/>
            <pc:sldLayoutMk cId="829896968" sldId="2147483785"/>
          </pc:sldLayoutMkLst>
        </pc:sldLayoutChg>
        <pc:sldLayoutChg chg="del">
          <pc:chgData name="Kaczyńska, Katarzyna" userId="ae208263-ee3b-4618-9cf3-261dd1e8808c" providerId="ADAL" clId="{CEC57A3B-3583-41A4-B0CD-00842E3EC5CF}" dt="2025-03-27T09:39:01.682" v="26" actId="47"/>
          <pc:sldLayoutMkLst>
            <pc:docMk/>
            <pc:sldMasterMk cId="1298110206" sldId="2147483784"/>
            <pc:sldLayoutMk cId="98718615" sldId="2147483786"/>
          </pc:sldLayoutMkLst>
        </pc:sldLayoutChg>
        <pc:sldLayoutChg chg="del">
          <pc:chgData name="Kaczyńska, Katarzyna" userId="ae208263-ee3b-4618-9cf3-261dd1e8808c" providerId="ADAL" clId="{CEC57A3B-3583-41A4-B0CD-00842E3EC5CF}" dt="2025-03-27T09:39:01.682" v="26" actId="47"/>
          <pc:sldLayoutMkLst>
            <pc:docMk/>
            <pc:sldMasterMk cId="1298110206" sldId="2147483784"/>
            <pc:sldLayoutMk cId="2846615015" sldId="2147483787"/>
          </pc:sldLayoutMkLst>
        </pc:sldLayoutChg>
        <pc:sldLayoutChg chg="del">
          <pc:chgData name="Kaczyńska, Katarzyna" userId="ae208263-ee3b-4618-9cf3-261dd1e8808c" providerId="ADAL" clId="{CEC57A3B-3583-41A4-B0CD-00842E3EC5CF}" dt="2025-03-27T09:39:01.682" v="26" actId="47"/>
          <pc:sldLayoutMkLst>
            <pc:docMk/>
            <pc:sldMasterMk cId="1298110206" sldId="2147483784"/>
            <pc:sldLayoutMk cId="2977495586" sldId="2147483788"/>
          </pc:sldLayoutMkLst>
        </pc:sldLayoutChg>
        <pc:sldLayoutChg chg="del">
          <pc:chgData name="Kaczyńska, Katarzyna" userId="ae208263-ee3b-4618-9cf3-261dd1e8808c" providerId="ADAL" clId="{CEC57A3B-3583-41A4-B0CD-00842E3EC5CF}" dt="2025-03-27T09:39:01.682" v="26" actId="47"/>
          <pc:sldLayoutMkLst>
            <pc:docMk/>
            <pc:sldMasterMk cId="1298110206" sldId="2147483784"/>
            <pc:sldLayoutMk cId="2556198687" sldId="2147483789"/>
          </pc:sldLayoutMkLst>
        </pc:sldLayoutChg>
      </pc:sldMasterChg>
      <pc:sldMasterChg chg="del delSldLayout">
        <pc:chgData name="Kaczyńska, Katarzyna" userId="ae208263-ee3b-4618-9cf3-261dd1e8808c" providerId="ADAL" clId="{CEC57A3B-3583-41A4-B0CD-00842E3EC5CF}" dt="2025-03-27T09:35:32.839" v="12" actId="47"/>
        <pc:sldMasterMkLst>
          <pc:docMk/>
          <pc:sldMasterMk cId="1535525761" sldId="2147483784"/>
        </pc:sldMasterMkLst>
        <pc:sldLayoutChg chg="del">
          <pc:chgData name="Kaczyńska, Katarzyna" userId="ae208263-ee3b-4618-9cf3-261dd1e8808c" providerId="ADAL" clId="{CEC57A3B-3583-41A4-B0CD-00842E3EC5CF}" dt="2025-03-27T09:35:32.839" v="12" actId="47"/>
          <pc:sldLayoutMkLst>
            <pc:docMk/>
            <pc:sldMasterMk cId="1535525761" sldId="2147483784"/>
            <pc:sldLayoutMk cId="2778623010" sldId="2147483785"/>
          </pc:sldLayoutMkLst>
        </pc:sldLayoutChg>
        <pc:sldLayoutChg chg="del">
          <pc:chgData name="Kaczyńska, Katarzyna" userId="ae208263-ee3b-4618-9cf3-261dd1e8808c" providerId="ADAL" clId="{CEC57A3B-3583-41A4-B0CD-00842E3EC5CF}" dt="2025-03-27T09:35:32.839" v="12" actId="47"/>
          <pc:sldLayoutMkLst>
            <pc:docMk/>
            <pc:sldMasterMk cId="1535525761" sldId="2147483784"/>
            <pc:sldLayoutMk cId="3260092806" sldId="2147483786"/>
          </pc:sldLayoutMkLst>
        </pc:sldLayoutChg>
        <pc:sldLayoutChg chg="del">
          <pc:chgData name="Kaczyńska, Katarzyna" userId="ae208263-ee3b-4618-9cf3-261dd1e8808c" providerId="ADAL" clId="{CEC57A3B-3583-41A4-B0CD-00842E3EC5CF}" dt="2025-03-27T09:35:32.839" v="12" actId="47"/>
          <pc:sldLayoutMkLst>
            <pc:docMk/>
            <pc:sldMasterMk cId="1535525761" sldId="2147483784"/>
            <pc:sldLayoutMk cId="1062162093" sldId="2147483787"/>
          </pc:sldLayoutMkLst>
        </pc:sldLayoutChg>
        <pc:sldLayoutChg chg="del">
          <pc:chgData name="Kaczyńska, Katarzyna" userId="ae208263-ee3b-4618-9cf3-261dd1e8808c" providerId="ADAL" clId="{CEC57A3B-3583-41A4-B0CD-00842E3EC5CF}" dt="2025-03-27T09:35:32.839" v="12" actId="47"/>
          <pc:sldLayoutMkLst>
            <pc:docMk/>
            <pc:sldMasterMk cId="1535525761" sldId="2147483784"/>
            <pc:sldLayoutMk cId="3102086231" sldId="2147483788"/>
          </pc:sldLayoutMkLst>
        </pc:sldLayoutChg>
        <pc:sldLayoutChg chg="del">
          <pc:chgData name="Kaczyńska, Katarzyna" userId="ae208263-ee3b-4618-9cf3-261dd1e8808c" providerId="ADAL" clId="{CEC57A3B-3583-41A4-B0CD-00842E3EC5CF}" dt="2025-03-27T09:35:32.839" v="12" actId="47"/>
          <pc:sldLayoutMkLst>
            <pc:docMk/>
            <pc:sldMasterMk cId="1535525761" sldId="2147483784"/>
            <pc:sldLayoutMk cId="3337776584" sldId="2147483789"/>
          </pc:sldLayoutMkLst>
        </pc:sldLayoutChg>
      </pc:sldMasterChg>
    </pc:docChg>
  </pc:docChgLst>
  <pc:docChgLst>
    <pc:chgData name="Kaczyńska, Katarzyna" userId="ae208263-ee3b-4618-9cf3-261dd1e8808c" providerId="ADAL" clId="{E7A7AFBA-C336-4520-9A16-8F8A56D1F352}"/>
    <pc:docChg chg="custSel addSld delSld modSld">
      <pc:chgData name="Kaczyńska, Katarzyna" userId="ae208263-ee3b-4618-9cf3-261dd1e8808c" providerId="ADAL" clId="{E7A7AFBA-C336-4520-9A16-8F8A56D1F352}" dt="2025-03-25T16:03:12.656" v="70"/>
      <pc:docMkLst>
        <pc:docMk/>
      </pc:docMkLst>
      <pc:sldChg chg="add del">
        <pc:chgData name="Kaczyńska, Katarzyna" userId="ae208263-ee3b-4618-9cf3-261dd1e8808c" providerId="ADAL" clId="{E7A7AFBA-C336-4520-9A16-8F8A56D1F352}" dt="2025-03-25T16:03:12.656" v="70"/>
        <pc:sldMkLst>
          <pc:docMk/>
          <pc:sldMk cId="0" sldId="257"/>
        </pc:sldMkLst>
      </pc:sldChg>
      <pc:sldChg chg="add del">
        <pc:chgData name="Kaczyńska, Katarzyna" userId="ae208263-ee3b-4618-9cf3-261dd1e8808c" providerId="ADAL" clId="{E7A7AFBA-C336-4520-9A16-8F8A56D1F352}" dt="2025-03-25T16:03:12.656" v="70"/>
        <pc:sldMkLst>
          <pc:docMk/>
          <pc:sldMk cId="0" sldId="258"/>
        </pc:sldMkLst>
      </pc:sldChg>
      <pc:sldChg chg="add del">
        <pc:chgData name="Kaczyńska, Katarzyna" userId="ae208263-ee3b-4618-9cf3-261dd1e8808c" providerId="ADAL" clId="{E7A7AFBA-C336-4520-9A16-8F8A56D1F352}" dt="2025-03-25T16:03:12.656" v="70"/>
        <pc:sldMkLst>
          <pc:docMk/>
          <pc:sldMk cId="0" sldId="259"/>
        </pc:sldMkLst>
      </pc:sldChg>
      <pc:sldChg chg="add del">
        <pc:chgData name="Kaczyńska, Katarzyna" userId="ae208263-ee3b-4618-9cf3-261dd1e8808c" providerId="ADAL" clId="{E7A7AFBA-C336-4520-9A16-8F8A56D1F352}" dt="2025-03-25T16:03:12.656" v="70"/>
        <pc:sldMkLst>
          <pc:docMk/>
          <pc:sldMk cId="0" sldId="261"/>
        </pc:sldMkLst>
      </pc:sldChg>
      <pc:sldChg chg="addSp delSp modSp mod">
        <pc:chgData name="Kaczyńska, Katarzyna" userId="ae208263-ee3b-4618-9cf3-261dd1e8808c" providerId="ADAL" clId="{E7A7AFBA-C336-4520-9A16-8F8A56D1F352}" dt="2025-03-18T17:49:26.849" v="68" actId="20577"/>
        <pc:sldMkLst>
          <pc:docMk/>
          <pc:sldMk cId="2506973914" sldId="2147483632"/>
        </pc:sldMkLst>
        <pc:spChg chg="mod">
          <ac:chgData name="Kaczyńska, Katarzyna" userId="ae208263-ee3b-4618-9cf3-261dd1e8808c" providerId="ADAL" clId="{E7A7AFBA-C336-4520-9A16-8F8A56D1F352}" dt="2025-03-18T17:45:46.132" v="33" actId="1076"/>
          <ac:spMkLst>
            <pc:docMk/>
            <pc:sldMk cId="2506973914" sldId="2147483632"/>
            <ac:spMk id="3" creationId="{3A93B22F-073C-C38D-3019-E715DABBF04E}"/>
          </ac:spMkLst>
        </pc:spChg>
        <pc:spChg chg="add mod">
          <ac:chgData name="Kaczyńska, Katarzyna" userId="ae208263-ee3b-4618-9cf3-261dd1e8808c" providerId="ADAL" clId="{E7A7AFBA-C336-4520-9A16-8F8A56D1F352}" dt="2025-03-18T17:49:26.849" v="68" actId="20577"/>
          <ac:spMkLst>
            <pc:docMk/>
            <pc:sldMk cId="2506973914" sldId="2147483632"/>
            <ac:spMk id="4" creationId="{D5D20DE2-BAB5-31F1-58A6-25E31DBD0006}"/>
          </ac:spMkLst>
        </pc:spChg>
        <pc:spChg chg="add mod">
          <ac:chgData name="Kaczyńska, Katarzyna" userId="ae208263-ee3b-4618-9cf3-261dd1e8808c" providerId="ADAL" clId="{E7A7AFBA-C336-4520-9A16-8F8A56D1F352}" dt="2025-03-18T17:45:04.468" v="20" actId="1076"/>
          <ac:spMkLst>
            <pc:docMk/>
            <pc:sldMk cId="2506973914" sldId="2147483632"/>
            <ac:spMk id="13" creationId="{7AD00471-BD6D-6559-EA08-91CD38F3CFA7}"/>
          </ac:spMkLst>
        </pc:spChg>
        <pc:picChg chg="add mod">
          <ac:chgData name="Kaczyńska, Katarzyna" userId="ae208263-ee3b-4618-9cf3-261dd1e8808c" providerId="ADAL" clId="{E7A7AFBA-C336-4520-9A16-8F8A56D1F352}" dt="2025-03-18T17:45:48.874" v="34" actId="1076"/>
          <ac:picMkLst>
            <pc:docMk/>
            <pc:sldMk cId="2506973914" sldId="2147483632"/>
            <ac:picMk id="18" creationId="{151E6897-62E8-1F23-1F18-528D8A084853}"/>
          </ac:picMkLst>
        </pc:picChg>
      </pc:sldChg>
      <pc:sldChg chg="add del">
        <pc:chgData name="Kaczyńska, Katarzyna" userId="ae208263-ee3b-4618-9cf3-261dd1e8808c" providerId="ADAL" clId="{E7A7AFBA-C336-4520-9A16-8F8A56D1F352}" dt="2025-03-25T16:03:12.656" v="70"/>
        <pc:sldMkLst>
          <pc:docMk/>
          <pc:sldMk cId="0" sldId="2147483646"/>
        </pc:sldMkLst>
      </pc:sldChg>
    </pc:docChg>
  </pc:docChgLst>
  <pc:docChgLst>
    <pc:chgData name="Walecka, Iwona" userId="4149cbe0-6e59-4428-8049-4aac2a9c1584" providerId="ADAL" clId="{CCC34445-0E8D-4B7A-BD91-5AF1647E4EF9}"/>
    <pc:docChg chg="undo custSel addSld delSld modSld modMainMaster modSection">
      <pc:chgData name="Walecka, Iwona" userId="4149cbe0-6e59-4428-8049-4aac2a9c1584" providerId="ADAL" clId="{CCC34445-0E8D-4B7A-BD91-5AF1647E4EF9}" dt="2025-03-25T16:33:47.740" v="71" actId="47"/>
      <pc:docMkLst>
        <pc:docMk/>
      </pc:docMkLst>
      <pc:sldChg chg="del">
        <pc:chgData name="Walecka, Iwona" userId="4149cbe0-6e59-4428-8049-4aac2a9c1584" providerId="ADAL" clId="{CCC34445-0E8D-4B7A-BD91-5AF1647E4EF9}" dt="2025-03-25T16:33:47.740" v="71" actId="47"/>
        <pc:sldMkLst>
          <pc:docMk/>
          <pc:sldMk cId="3318798160" sldId="260"/>
        </pc:sldMkLst>
      </pc:sldChg>
      <pc:sldChg chg="modSp mod">
        <pc:chgData name="Walecka, Iwona" userId="4149cbe0-6e59-4428-8049-4aac2a9c1584" providerId="ADAL" clId="{CCC34445-0E8D-4B7A-BD91-5AF1647E4EF9}" dt="2025-03-25T16:29:18.996" v="40" actId="1076"/>
        <pc:sldMkLst>
          <pc:docMk/>
          <pc:sldMk cId="804599806" sldId="267"/>
        </pc:sldMkLst>
        <pc:spChg chg="mod">
          <ac:chgData name="Walecka, Iwona" userId="4149cbe0-6e59-4428-8049-4aac2a9c1584" providerId="ADAL" clId="{CCC34445-0E8D-4B7A-BD91-5AF1647E4EF9}" dt="2025-03-25T16:29:18.996" v="40" actId="1076"/>
          <ac:spMkLst>
            <pc:docMk/>
            <pc:sldMk cId="804599806" sldId="267"/>
            <ac:spMk id="22" creationId="{4191FE81-B4D9-CCA7-DB94-72F84656984F}"/>
          </ac:spMkLst>
        </pc:spChg>
      </pc:sldChg>
      <pc:sldChg chg="addSp delSp modSp add mod">
        <pc:chgData name="Walecka, Iwona" userId="4149cbe0-6e59-4428-8049-4aac2a9c1584" providerId="ADAL" clId="{CCC34445-0E8D-4B7A-BD91-5AF1647E4EF9}" dt="2025-03-25T16:33:35.772" v="70" actId="1076"/>
        <pc:sldMkLst>
          <pc:docMk/>
          <pc:sldMk cId="1164621091" sldId="269"/>
        </pc:sldMkLst>
        <pc:picChg chg="add mod">
          <ac:chgData name="Walecka, Iwona" userId="4149cbe0-6e59-4428-8049-4aac2a9c1584" providerId="ADAL" clId="{CCC34445-0E8D-4B7A-BD91-5AF1647E4EF9}" dt="2025-03-25T16:33:35.772" v="70" actId="1076"/>
          <ac:picMkLst>
            <pc:docMk/>
            <pc:sldMk cId="1164621091" sldId="269"/>
            <ac:picMk id="5" creationId="{240D8FA7-C348-BD48-E71E-25BA1C534C46}"/>
          </ac:picMkLst>
        </pc:picChg>
      </pc:sldChg>
      <pc:sldChg chg="addSp modSp mod">
        <pc:chgData name="Walecka, Iwona" userId="4149cbe0-6e59-4428-8049-4aac2a9c1584" providerId="ADAL" clId="{CCC34445-0E8D-4B7A-BD91-5AF1647E4EF9}" dt="2025-03-25T16:29:02.095" v="38" actId="1076"/>
        <pc:sldMkLst>
          <pc:docMk/>
          <pc:sldMk cId="0" sldId="1692"/>
        </pc:sldMkLst>
        <pc:spChg chg="mod">
          <ac:chgData name="Walecka, Iwona" userId="4149cbe0-6e59-4428-8049-4aac2a9c1584" providerId="ADAL" clId="{CCC34445-0E8D-4B7A-BD91-5AF1647E4EF9}" dt="2025-03-25T16:29:02.095" v="38" actId="1076"/>
          <ac:spMkLst>
            <pc:docMk/>
            <pc:sldMk cId="0" sldId="1692"/>
            <ac:spMk id="28" creationId="{475A1B73-BC94-E66E-1483-B46082CB7CF3}"/>
          </ac:spMkLst>
        </pc:spChg>
        <pc:picChg chg="add mod">
          <ac:chgData name="Walecka, Iwona" userId="4149cbe0-6e59-4428-8049-4aac2a9c1584" providerId="ADAL" clId="{CCC34445-0E8D-4B7A-BD91-5AF1647E4EF9}" dt="2025-03-25T16:24:46.283" v="14"/>
          <ac:picMkLst>
            <pc:docMk/>
            <pc:sldMk cId="0" sldId="1692"/>
            <ac:picMk id="3" creationId="{6DCFE300-160A-765F-F16A-D45528CC7609}"/>
          </ac:picMkLst>
        </pc:picChg>
      </pc:sldChg>
      <pc:sldChg chg="addSp modSp mod">
        <pc:chgData name="Walecka, Iwona" userId="4149cbe0-6e59-4428-8049-4aac2a9c1584" providerId="ADAL" clId="{CCC34445-0E8D-4B7A-BD91-5AF1647E4EF9}" dt="2025-03-25T16:28:20.269" v="29" actId="1076"/>
        <pc:sldMkLst>
          <pc:docMk/>
          <pc:sldMk cId="0" sldId="1712"/>
        </pc:sldMkLst>
        <pc:spChg chg="mod">
          <ac:chgData name="Walecka, Iwona" userId="4149cbe0-6e59-4428-8049-4aac2a9c1584" providerId="ADAL" clId="{CCC34445-0E8D-4B7A-BD91-5AF1647E4EF9}" dt="2025-03-25T16:28:20.269" v="29" actId="1076"/>
          <ac:spMkLst>
            <pc:docMk/>
            <pc:sldMk cId="0" sldId="1712"/>
            <ac:spMk id="6" creationId="{442AC4AC-6A2D-490F-6DDD-6D8ECEBB16B2}"/>
          </ac:spMkLst>
        </pc:spChg>
        <pc:picChg chg="add mod">
          <ac:chgData name="Walecka, Iwona" userId="4149cbe0-6e59-4428-8049-4aac2a9c1584" providerId="ADAL" clId="{CCC34445-0E8D-4B7A-BD91-5AF1647E4EF9}" dt="2025-03-25T16:23:42.054" v="5" actId="1076"/>
          <ac:picMkLst>
            <pc:docMk/>
            <pc:sldMk cId="0" sldId="1712"/>
            <ac:picMk id="4" creationId="{B4119856-102D-B412-A10A-77159A07502F}"/>
          </ac:picMkLst>
        </pc:picChg>
      </pc:sldChg>
      <pc:sldChg chg="addSp delSp modSp mod">
        <pc:chgData name="Walecka, Iwona" userId="4149cbe0-6e59-4428-8049-4aac2a9c1584" providerId="ADAL" clId="{CCC34445-0E8D-4B7A-BD91-5AF1647E4EF9}" dt="2025-03-25T16:26:43.454" v="20" actId="478"/>
        <pc:sldMkLst>
          <pc:docMk/>
          <pc:sldMk cId="1889128139" sldId="2147307785"/>
        </pc:sldMkLst>
        <pc:picChg chg="add mod">
          <ac:chgData name="Walecka, Iwona" userId="4149cbe0-6e59-4428-8049-4aac2a9c1584" providerId="ADAL" clId="{CCC34445-0E8D-4B7A-BD91-5AF1647E4EF9}" dt="2025-03-25T16:24:29.390" v="11"/>
          <ac:picMkLst>
            <pc:docMk/>
            <pc:sldMk cId="1889128139" sldId="2147307785"/>
            <ac:picMk id="59" creationId="{99E477CF-2807-2E26-368A-D1C2B18BCD5C}"/>
          </ac:picMkLst>
        </pc:picChg>
      </pc:sldChg>
      <pc:sldChg chg="addSp modSp mod">
        <pc:chgData name="Walecka, Iwona" userId="4149cbe0-6e59-4428-8049-4aac2a9c1584" providerId="ADAL" clId="{CCC34445-0E8D-4B7A-BD91-5AF1647E4EF9}" dt="2025-03-25T16:24:38.760" v="13" actId="1076"/>
        <pc:sldMkLst>
          <pc:docMk/>
          <pc:sldMk cId="4282290144" sldId="2147480525"/>
        </pc:sldMkLst>
        <pc:picChg chg="add mod">
          <ac:chgData name="Walecka, Iwona" userId="4149cbe0-6e59-4428-8049-4aac2a9c1584" providerId="ADAL" clId="{CCC34445-0E8D-4B7A-BD91-5AF1647E4EF9}" dt="2025-03-25T16:24:38.760" v="13" actId="1076"/>
          <ac:picMkLst>
            <pc:docMk/>
            <pc:sldMk cId="4282290144" sldId="2147480525"/>
            <ac:picMk id="2" creationId="{B571CECF-1D20-A8FB-39EC-5C7C0CF1493D}"/>
          </ac:picMkLst>
        </pc:picChg>
      </pc:sldChg>
      <pc:sldChg chg="addSp modSp mod">
        <pc:chgData name="Walecka, Iwona" userId="4149cbe0-6e59-4428-8049-4aac2a9c1584" providerId="ADAL" clId="{CCC34445-0E8D-4B7A-BD91-5AF1647E4EF9}" dt="2025-03-25T16:27:37.641" v="21" actId="1076"/>
        <pc:sldMkLst>
          <pc:docMk/>
          <pc:sldMk cId="2506973914" sldId="2147483632"/>
        </pc:sldMkLst>
        <pc:spChg chg="mod">
          <ac:chgData name="Walecka, Iwona" userId="4149cbe0-6e59-4428-8049-4aac2a9c1584" providerId="ADAL" clId="{CCC34445-0E8D-4B7A-BD91-5AF1647E4EF9}" dt="2025-03-25T16:27:37.641" v="21" actId="1076"/>
          <ac:spMkLst>
            <pc:docMk/>
            <pc:sldMk cId="2506973914" sldId="2147483632"/>
            <ac:spMk id="4" creationId="{D5D20DE2-BAB5-31F1-58A6-25E31DBD0006}"/>
          </ac:spMkLst>
        </pc:spChg>
        <pc:picChg chg="add mod">
          <ac:chgData name="Walecka, Iwona" userId="4149cbe0-6e59-4428-8049-4aac2a9c1584" providerId="ADAL" clId="{CCC34445-0E8D-4B7A-BD91-5AF1647E4EF9}" dt="2025-03-25T16:22:50.135" v="1" actId="1076"/>
          <ac:picMkLst>
            <pc:docMk/>
            <pc:sldMk cId="2506973914" sldId="2147483632"/>
            <ac:picMk id="5" creationId="{402850BE-DDFB-2AE5-61A0-EA7271716118}"/>
          </ac:picMkLst>
        </pc:picChg>
      </pc:sldChg>
      <pc:sldChg chg="modSp mod">
        <pc:chgData name="Walecka, Iwona" userId="4149cbe0-6e59-4428-8049-4aac2a9c1584" providerId="ADAL" clId="{CCC34445-0E8D-4B7A-BD91-5AF1647E4EF9}" dt="2025-03-25T16:28:51.689" v="36" actId="1076"/>
        <pc:sldMkLst>
          <pc:docMk/>
          <pc:sldMk cId="3918961597" sldId="2147483639"/>
        </pc:sldMkLst>
        <pc:spChg chg="mod">
          <ac:chgData name="Walecka, Iwona" userId="4149cbe0-6e59-4428-8049-4aac2a9c1584" providerId="ADAL" clId="{CCC34445-0E8D-4B7A-BD91-5AF1647E4EF9}" dt="2025-03-25T16:28:51.689" v="36" actId="1076"/>
          <ac:spMkLst>
            <pc:docMk/>
            <pc:sldMk cId="3918961597" sldId="2147483639"/>
            <ac:spMk id="8" creationId="{723DE7CD-9037-BA12-C634-233616B324A7}"/>
          </ac:spMkLst>
        </pc:spChg>
        <pc:picChg chg="mod">
          <ac:chgData name="Walecka, Iwona" userId="4149cbe0-6e59-4428-8049-4aac2a9c1584" providerId="ADAL" clId="{CCC34445-0E8D-4B7A-BD91-5AF1647E4EF9}" dt="2025-03-25T16:27:54.040" v="25" actId="1076"/>
          <ac:picMkLst>
            <pc:docMk/>
            <pc:sldMk cId="3918961597" sldId="2147483639"/>
            <ac:picMk id="7" creationId="{2B88DBB4-B875-3192-8EA0-C9783EEF497B}"/>
          </ac:picMkLst>
        </pc:picChg>
      </pc:sldChg>
      <pc:sldChg chg="addSp delSp modSp mod">
        <pc:chgData name="Walecka, Iwona" userId="4149cbe0-6e59-4428-8049-4aac2a9c1584" providerId="ADAL" clId="{CCC34445-0E8D-4B7A-BD91-5AF1647E4EF9}" dt="2025-03-25T16:29:36.841" v="44" actId="1076"/>
        <pc:sldMkLst>
          <pc:docMk/>
          <pc:sldMk cId="3095097546" sldId="2147483642"/>
        </pc:sldMkLst>
        <pc:spChg chg="add mod">
          <ac:chgData name="Walecka, Iwona" userId="4149cbe0-6e59-4428-8049-4aac2a9c1584" providerId="ADAL" clId="{CCC34445-0E8D-4B7A-BD91-5AF1647E4EF9}" dt="2025-03-25T16:29:36.841" v="44" actId="1076"/>
          <ac:spMkLst>
            <pc:docMk/>
            <pc:sldMk cId="3095097546" sldId="2147483642"/>
            <ac:spMk id="5" creationId="{F2F415EB-E3FF-438F-67B4-1421F9AE9261}"/>
          </ac:spMkLst>
        </pc:spChg>
        <pc:picChg chg="add mod">
          <ac:chgData name="Walecka, Iwona" userId="4149cbe0-6e59-4428-8049-4aac2a9c1584" providerId="ADAL" clId="{CCC34445-0E8D-4B7A-BD91-5AF1647E4EF9}" dt="2025-03-25T16:24:54.636" v="15"/>
          <ac:picMkLst>
            <pc:docMk/>
            <pc:sldMk cId="3095097546" sldId="2147483642"/>
            <ac:picMk id="4" creationId="{B9588E50-927B-41B6-295D-42C36E7915F5}"/>
          </ac:picMkLst>
        </pc:picChg>
      </pc:sldChg>
      <pc:sldChg chg="addSp modSp mod">
        <pc:chgData name="Walecka, Iwona" userId="4149cbe0-6e59-4428-8049-4aac2a9c1584" providerId="ADAL" clId="{CCC34445-0E8D-4B7A-BD91-5AF1647E4EF9}" dt="2025-03-25T16:29:52.478" v="47" actId="20577"/>
        <pc:sldMkLst>
          <pc:docMk/>
          <pc:sldMk cId="3910962817" sldId="2147483643"/>
        </pc:sldMkLst>
        <pc:spChg chg="mod">
          <ac:chgData name="Walecka, Iwona" userId="4149cbe0-6e59-4428-8049-4aac2a9c1584" providerId="ADAL" clId="{CCC34445-0E8D-4B7A-BD91-5AF1647E4EF9}" dt="2025-03-25T16:29:52.478" v="47" actId="20577"/>
          <ac:spMkLst>
            <pc:docMk/>
            <pc:sldMk cId="3910962817" sldId="2147483643"/>
            <ac:spMk id="4" creationId="{EAC598EE-1F60-EFDF-F259-502DA57ADD70}"/>
          </ac:spMkLst>
        </pc:spChg>
        <pc:picChg chg="add mod">
          <ac:chgData name="Walecka, Iwona" userId="4149cbe0-6e59-4428-8049-4aac2a9c1584" providerId="ADAL" clId="{CCC34445-0E8D-4B7A-BD91-5AF1647E4EF9}" dt="2025-03-25T16:24:58.307" v="16"/>
          <ac:picMkLst>
            <pc:docMk/>
            <pc:sldMk cId="3910962817" sldId="2147483643"/>
            <ac:picMk id="5" creationId="{31F30997-C2A1-DC9E-A204-F7F0F72DD39D}"/>
          </ac:picMkLst>
        </pc:picChg>
      </pc:sldChg>
      <pc:sldChg chg="addSp delSp modSp mod">
        <pc:chgData name="Walecka, Iwona" userId="4149cbe0-6e59-4428-8049-4aac2a9c1584" providerId="ADAL" clId="{CCC34445-0E8D-4B7A-BD91-5AF1647E4EF9}" dt="2025-03-25T16:32:27.820" v="63" actId="14100"/>
        <pc:sldMkLst>
          <pc:docMk/>
          <pc:sldMk cId="1260855524" sldId="2147483644"/>
        </pc:sldMkLst>
        <pc:spChg chg="mod">
          <ac:chgData name="Walecka, Iwona" userId="4149cbe0-6e59-4428-8049-4aac2a9c1584" providerId="ADAL" clId="{CCC34445-0E8D-4B7A-BD91-5AF1647E4EF9}" dt="2025-03-25T16:32:06.181" v="58" actId="1076"/>
          <ac:spMkLst>
            <pc:docMk/>
            <pc:sldMk cId="1260855524" sldId="2147483644"/>
            <ac:spMk id="2" creationId="{6E2F1E49-3D26-A907-326B-FB56AAB9B71E}"/>
          </ac:spMkLst>
        </pc:spChg>
        <pc:spChg chg="mod">
          <ac:chgData name="Walecka, Iwona" userId="4149cbe0-6e59-4428-8049-4aac2a9c1584" providerId="ADAL" clId="{CCC34445-0E8D-4B7A-BD91-5AF1647E4EF9}" dt="2025-03-25T16:32:16.207" v="60" actId="1076"/>
          <ac:spMkLst>
            <pc:docMk/>
            <pc:sldMk cId="1260855524" sldId="2147483644"/>
            <ac:spMk id="3" creationId="{5ADC3FA4-6CC0-5513-EEF3-E9778B49DE08}"/>
          </ac:spMkLst>
        </pc:spChg>
        <pc:picChg chg="add mod">
          <ac:chgData name="Walecka, Iwona" userId="4149cbe0-6e59-4428-8049-4aac2a9c1584" providerId="ADAL" clId="{CCC34445-0E8D-4B7A-BD91-5AF1647E4EF9}" dt="2025-03-25T16:32:27.820" v="63" actId="14100"/>
          <ac:picMkLst>
            <pc:docMk/>
            <pc:sldMk cId="1260855524" sldId="2147483644"/>
            <ac:picMk id="6" creationId="{BAF199C9-F848-1087-8258-32A43DE15FF1}"/>
          </ac:picMkLst>
        </pc:picChg>
      </pc:sldChg>
      <pc:sldChg chg="addSp delSp modSp mod">
        <pc:chgData name="Walecka, Iwona" userId="4149cbe0-6e59-4428-8049-4aac2a9c1584" providerId="ADAL" clId="{CCC34445-0E8D-4B7A-BD91-5AF1647E4EF9}" dt="2025-03-25T16:30:10.347" v="51" actId="1076"/>
        <pc:sldMkLst>
          <pc:docMk/>
          <pc:sldMk cId="958012339" sldId="2147483645"/>
        </pc:sldMkLst>
        <pc:spChg chg="add mod">
          <ac:chgData name="Walecka, Iwona" userId="4149cbe0-6e59-4428-8049-4aac2a9c1584" providerId="ADAL" clId="{CCC34445-0E8D-4B7A-BD91-5AF1647E4EF9}" dt="2025-03-25T16:30:10.347" v="51" actId="1076"/>
          <ac:spMkLst>
            <pc:docMk/>
            <pc:sldMk cId="958012339" sldId="2147483645"/>
            <ac:spMk id="7" creationId="{B6C99FA8-1E44-F539-293A-2FAE0289A599}"/>
          </ac:spMkLst>
        </pc:spChg>
        <pc:picChg chg="add mod">
          <ac:chgData name="Walecka, Iwona" userId="4149cbe0-6e59-4428-8049-4aac2a9c1584" providerId="ADAL" clId="{CCC34445-0E8D-4B7A-BD91-5AF1647E4EF9}" dt="2025-03-25T16:25:01.863" v="17"/>
          <ac:picMkLst>
            <pc:docMk/>
            <pc:sldMk cId="958012339" sldId="2147483645"/>
            <ac:picMk id="2" creationId="{4334758E-E922-DB55-010B-65CC5F104705}"/>
          </ac:picMkLst>
        </pc:picChg>
      </pc:sldChg>
      <pc:sldMasterChg chg="modSldLayout">
        <pc:chgData name="Walecka, Iwona" userId="4149cbe0-6e59-4428-8049-4aac2a9c1584" providerId="ADAL" clId="{CCC34445-0E8D-4B7A-BD91-5AF1647E4EF9}" dt="2025-03-25T16:23:29.666" v="2"/>
        <pc:sldMasterMkLst>
          <pc:docMk/>
          <pc:sldMasterMk cId="3813564844" sldId="2147483694"/>
        </pc:sldMasterMkLst>
        <pc:sldLayoutChg chg="setBg">
          <pc:chgData name="Walecka, Iwona" userId="4149cbe0-6e59-4428-8049-4aac2a9c1584" providerId="ADAL" clId="{CCC34445-0E8D-4B7A-BD91-5AF1647E4EF9}" dt="2025-03-25T16:23:29.666" v="2"/>
          <pc:sldLayoutMkLst>
            <pc:docMk/>
            <pc:sldMasterMk cId="3813564844" sldId="2147483694"/>
            <pc:sldLayoutMk cId="3648014345" sldId="2147483695"/>
          </pc:sldLayoutMkLst>
        </pc:sldLayoutChg>
        <pc:sldLayoutChg chg="setBg">
          <pc:chgData name="Walecka, Iwona" userId="4149cbe0-6e59-4428-8049-4aac2a9c1584" providerId="ADAL" clId="{CCC34445-0E8D-4B7A-BD91-5AF1647E4EF9}" dt="2025-03-25T16:23:29.666" v="2"/>
          <pc:sldLayoutMkLst>
            <pc:docMk/>
            <pc:sldMasterMk cId="3813564844" sldId="2147483694"/>
            <pc:sldLayoutMk cId="2262600779" sldId="2147483696"/>
          </pc:sldLayoutMkLst>
        </pc:sldLayoutChg>
        <pc:sldLayoutChg chg="setBg">
          <pc:chgData name="Walecka, Iwona" userId="4149cbe0-6e59-4428-8049-4aac2a9c1584" providerId="ADAL" clId="{CCC34445-0E8D-4B7A-BD91-5AF1647E4EF9}" dt="2025-03-25T16:23:29.666" v="2"/>
          <pc:sldLayoutMkLst>
            <pc:docMk/>
            <pc:sldMasterMk cId="3813564844" sldId="2147483694"/>
            <pc:sldLayoutMk cId="2041949181" sldId="2147483707"/>
          </pc:sldLayoutMkLst>
        </pc:sldLayoutChg>
        <pc:sldLayoutChg chg="setBg">
          <pc:chgData name="Walecka, Iwona" userId="4149cbe0-6e59-4428-8049-4aac2a9c1584" providerId="ADAL" clId="{CCC34445-0E8D-4B7A-BD91-5AF1647E4EF9}" dt="2025-03-25T16:23:29.666" v="2"/>
          <pc:sldLayoutMkLst>
            <pc:docMk/>
            <pc:sldMasterMk cId="3813564844" sldId="2147483694"/>
            <pc:sldLayoutMk cId="2280291970" sldId="2147483709"/>
          </pc:sldLayoutMkLst>
        </pc:sldLayoutChg>
        <pc:sldLayoutChg chg="setBg">
          <pc:chgData name="Walecka, Iwona" userId="4149cbe0-6e59-4428-8049-4aac2a9c1584" providerId="ADAL" clId="{CCC34445-0E8D-4B7A-BD91-5AF1647E4EF9}" dt="2025-03-25T16:23:29.666" v="2"/>
          <pc:sldLayoutMkLst>
            <pc:docMk/>
            <pc:sldMasterMk cId="3813564844" sldId="2147483694"/>
            <pc:sldLayoutMk cId="857831804" sldId="2147483713"/>
          </pc:sldLayoutMkLst>
        </pc:sldLayoutChg>
      </pc:sldMasterChg>
      <pc:sldMasterChg chg="modSldLayout">
        <pc:chgData name="Walecka, Iwona" userId="4149cbe0-6e59-4428-8049-4aac2a9c1584" providerId="ADAL" clId="{CCC34445-0E8D-4B7A-BD91-5AF1647E4EF9}" dt="2025-03-25T16:23:29.666" v="2"/>
        <pc:sldMasterMkLst>
          <pc:docMk/>
          <pc:sldMasterMk cId="1535525761" sldId="2147483784"/>
        </pc:sldMasterMkLst>
        <pc:sldLayoutChg chg="setBg">
          <pc:chgData name="Walecka, Iwona" userId="4149cbe0-6e59-4428-8049-4aac2a9c1584" providerId="ADAL" clId="{CCC34445-0E8D-4B7A-BD91-5AF1647E4EF9}" dt="2025-03-25T16:23:29.666" v="2"/>
          <pc:sldLayoutMkLst>
            <pc:docMk/>
            <pc:sldMasterMk cId="1535525761" sldId="2147483784"/>
            <pc:sldLayoutMk cId="3260092806" sldId="214748378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48766574632865E-2"/>
          <c:y val="0.13461657730191753"/>
          <c:w val="0.97550246685073427"/>
          <c:h val="0.767910330790525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EC-4868-9E6F-86489185290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N=</a:t>
                    </a:r>
                    <a:fld id="{D81594FE-6E7A-4DEC-9D2A-86B26809135B}" type="VALUE">
                      <a:rPr lang="en-US" smtClean="0"/>
                      <a:pPr/>
                      <a:t>[WARTOŚĆ]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8EC-4868-9E6F-86489185290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N=6,009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8EC-4868-9E6F-86489185290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N=</a:t>
                    </a:r>
                    <a:fld id="{18642172-1AC1-44A8-B471-5CB11A169E33}" type="VALUE">
                      <a:rPr lang="en-US" smtClean="0"/>
                      <a:pPr/>
                      <a:t>[WARTOŚĆ]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8EC-4868-9E6F-86489185290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N=</a:t>
                    </a:r>
                    <a:fld id="{94063BFF-DF9F-45B4-BFFF-F00C936D900A}" type="VALUE">
                      <a:rPr lang="en-US" smtClean="0"/>
                      <a:pPr/>
                      <a:t>[WARTOŚĆ]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8EC-4868-9E6F-86489185290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800" b="1" i="0" u="none" strike="noStrike" kern="1200" baseline="0">
                        <a:solidFill>
                          <a:srgbClr val="000000"/>
                        </a:solidFill>
                      </a:rPr>
                      <a:t>N=</a:t>
                    </a:r>
                    <a:fld id="{776D7A2C-8BB1-4803-B4C6-1C60849F28B1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8EC-4868-9E6F-86489185290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800" b="1" i="0" u="none" strike="noStrike" kern="1200" baseline="0">
                        <a:solidFill>
                          <a:srgbClr val="000000"/>
                        </a:solidFill>
                      </a:rPr>
                      <a:t>N=</a:t>
                    </a:r>
                    <a:fld id="{6A77BF4D-6663-4AFD-844A-035373E56491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8EC-4868-9E6F-86489185290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800" b="1" i="0" u="none" strike="noStrike" kern="1200" baseline="0">
                        <a:solidFill>
                          <a:srgbClr val="000000"/>
                        </a:solidFill>
                      </a:rPr>
                      <a:t>N=</a:t>
                    </a:r>
                    <a:fld id="{632649E6-88D1-4518-99C8-591F6B8CCDE2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8EC-4868-9E6F-86489185290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800" b="1" i="0" u="none" strike="noStrike" kern="1200" baseline="0">
                        <a:solidFill>
                          <a:srgbClr val="000000"/>
                        </a:solidFill>
                      </a:rPr>
                      <a:t>N=</a:t>
                    </a:r>
                    <a:fld id="{2AC2D0ED-1A1E-404F-B065-990DD44C7638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8EC-4868-9E6F-86489185290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ECOS</c:v>
                </c:pt>
                <c:pt idx="1">
                  <c:v>PATRO Children</c:v>
                </c:pt>
                <c:pt idx="2">
                  <c:v>Nordinet IOS</c:v>
                </c:pt>
                <c:pt idx="3">
                  <c:v>ANSWER</c:v>
                </c:pt>
                <c:pt idx="4">
                  <c:v>GeNeSIS</c:v>
                </c:pt>
                <c:pt idx="5">
                  <c:v>SAGhE</c:v>
                </c:pt>
                <c:pt idx="6">
                  <c:v>NCGS</c:v>
                </c:pt>
                <c:pt idx="7">
                  <c:v>KIGS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2420</c:v>
                </c:pt>
                <c:pt idx="1">
                  <c:v>6009</c:v>
                </c:pt>
                <c:pt idx="2">
                  <c:v>17995</c:v>
                </c:pt>
                <c:pt idx="3">
                  <c:v>20204</c:v>
                </c:pt>
                <c:pt idx="4">
                  <c:v>22845</c:v>
                </c:pt>
                <c:pt idx="5">
                  <c:v>24232</c:v>
                </c:pt>
                <c:pt idx="6">
                  <c:v>65205</c:v>
                </c:pt>
                <c:pt idx="7">
                  <c:v>83803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8EC-4868-9E6F-86489185290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36"/>
        <c:axId val="2105002175"/>
        <c:axId val="1051197551"/>
      </c:barChart>
      <c:catAx>
        <c:axId val="2105002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197551"/>
        <c:crosses val="autoZero"/>
        <c:auto val="1"/>
        <c:lblAlgn val="ctr"/>
        <c:lblOffset val="100"/>
        <c:noMultiLvlLbl val="0"/>
      </c:catAx>
      <c:valAx>
        <c:axId val="10511975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05002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C16798-2960-49F6-AA9D-1A9F68FE9F1E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4C0989-5898-4359-8996-12AFB5000351}">
      <dgm:prSet/>
      <dgm:spPr/>
      <dgm:t>
        <a:bodyPr/>
        <a:lstStyle/>
        <a:p>
          <a:r>
            <a:rPr lang="pl-PL"/>
            <a:t>Niedostateczne wydzielanie hormonu wzrostu</a:t>
          </a:r>
          <a:endParaRPr lang="en-US"/>
        </a:p>
      </dgm:t>
    </dgm:pt>
    <dgm:pt modelId="{0BEDF33E-041B-421F-BC6E-AE442ABEF127}" type="parTrans" cxnId="{E85B37CD-DF7B-4436-9506-96794D3405F6}">
      <dgm:prSet/>
      <dgm:spPr/>
      <dgm:t>
        <a:bodyPr/>
        <a:lstStyle/>
        <a:p>
          <a:endParaRPr lang="en-US"/>
        </a:p>
      </dgm:t>
    </dgm:pt>
    <dgm:pt modelId="{883C39F0-978E-4065-BB15-98E5A78C8689}" type="sibTrans" cxnId="{E85B37CD-DF7B-4436-9506-96794D3405F6}">
      <dgm:prSet/>
      <dgm:spPr/>
      <dgm:t>
        <a:bodyPr/>
        <a:lstStyle/>
        <a:p>
          <a:endParaRPr lang="en-US"/>
        </a:p>
      </dgm:t>
    </dgm:pt>
    <dgm:pt modelId="{04A76E07-44F1-47AB-BEB8-5B8D8A40BCAA}">
      <dgm:prSet/>
      <dgm:spPr/>
      <dgm:t>
        <a:bodyPr/>
        <a:lstStyle/>
        <a:p>
          <a:r>
            <a:rPr lang="pl-PL"/>
            <a:t>Dziewczynki z zespołem Turnera (ZT)</a:t>
          </a:r>
          <a:endParaRPr lang="en-US"/>
        </a:p>
      </dgm:t>
    </dgm:pt>
    <dgm:pt modelId="{C498AB23-14A0-4F32-91DE-61DBEA47651E}" type="parTrans" cxnId="{39DD9FDE-F2BE-4287-845F-7AFD3DA9705D}">
      <dgm:prSet/>
      <dgm:spPr/>
      <dgm:t>
        <a:bodyPr/>
        <a:lstStyle/>
        <a:p>
          <a:endParaRPr lang="en-US"/>
        </a:p>
      </dgm:t>
    </dgm:pt>
    <dgm:pt modelId="{73AE6461-3CA6-43E8-88E2-8C064AAF8B23}" type="sibTrans" cxnId="{39DD9FDE-F2BE-4287-845F-7AFD3DA9705D}">
      <dgm:prSet/>
      <dgm:spPr/>
      <dgm:t>
        <a:bodyPr/>
        <a:lstStyle/>
        <a:p>
          <a:endParaRPr lang="en-US"/>
        </a:p>
      </dgm:t>
    </dgm:pt>
    <dgm:pt modelId="{E1004DD6-A1A2-4A81-986D-1133AF18912A}">
      <dgm:prSet/>
      <dgm:spPr/>
      <dgm:t>
        <a:bodyPr/>
        <a:lstStyle/>
        <a:p>
          <a:r>
            <a:rPr lang="pl-PL"/>
            <a:t>Niskorosłość w następstwie SGA lub IUGR</a:t>
          </a:r>
          <a:endParaRPr lang="en-US"/>
        </a:p>
      </dgm:t>
    </dgm:pt>
    <dgm:pt modelId="{66BAC7FD-3DBC-42B9-8780-78FE8C79E9A5}" type="parTrans" cxnId="{1E9942FB-17B9-4DDF-AC3B-8659DD73F0FB}">
      <dgm:prSet/>
      <dgm:spPr/>
      <dgm:t>
        <a:bodyPr/>
        <a:lstStyle/>
        <a:p>
          <a:endParaRPr lang="en-US"/>
        </a:p>
      </dgm:t>
    </dgm:pt>
    <dgm:pt modelId="{F83ADBFF-C8F7-454F-A424-DC618F3876B0}" type="sibTrans" cxnId="{1E9942FB-17B9-4DDF-AC3B-8659DD73F0FB}">
      <dgm:prSet/>
      <dgm:spPr/>
      <dgm:t>
        <a:bodyPr/>
        <a:lstStyle/>
        <a:p>
          <a:endParaRPr lang="en-US"/>
        </a:p>
      </dgm:t>
    </dgm:pt>
    <dgm:pt modelId="{FCE0055C-D41E-45B7-BDB8-9E0798A46113}">
      <dgm:prSet/>
      <dgm:spPr/>
      <dgm:t>
        <a:bodyPr/>
        <a:lstStyle/>
        <a:p>
          <a:r>
            <a:rPr lang="pl-PL"/>
            <a:t>Dzieci z przewlekłą niewydolnością nerek (PNN)</a:t>
          </a:r>
          <a:endParaRPr lang="en-US"/>
        </a:p>
      </dgm:t>
    </dgm:pt>
    <dgm:pt modelId="{D7684C11-6A85-40E2-BF4F-A50E2289E93E}" type="parTrans" cxnId="{577BBBB5-0EF3-48D0-B681-55D779F9810C}">
      <dgm:prSet/>
      <dgm:spPr/>
      <dgm:t>
        <a:bodyPr/>
        <a:lstStyle/>
        <a:p>
          <a:endParaRPr lang="en-US"/>
        </a:p>
      </dgm:t>
    </dgm:pt>
    <dgm:pt modelId="{AFACBA15-34CC-4452-8870-937DA5CCE294}" type="sibTrans" cxnId="{577BBBB5-0EF3-48D0-B681-55D779F9810C}">
      <dgm:prSet/>
      <dgm:spPr/>
      <dgm:t>
        <a:bodyPr/>
        <a:lstStyle/>
        <a:p>
          <a:endParaRPr lang="en-US"/>
        </a:p>
      </dgm:t>
    </dgm:pt>
    <dgm:pt modelId="{09B960E0-B472-44DA-B3D2-CF0BBB2E73BD}">
      <dgm:prSet/>
      <dgm:spPr/>
      <dgm:t>
        <a:bodyPr/>
        <a:lstStyle/>
        <a:p>
          <a:r>
            <a:rPr lang="pl-PL"/>
            <a:t>Zespołu </a:t>
          </a:r>
          <a:r>
            <a:rPr lang="pl-PL" err="1"/>
            <a:t>Prader</a:t>
          </a:r>
          <a:r>
            <a:rPr lang="pl-PL"/>
            <a:t>-Willi (PWS)</a:t>
          </a:r>
          <a:endParaRPr lang="en-US"/>
        </a:p>
      </dgm:t>
    </dgm:pt>
    <dgm:pt modelId="{67B4CE21-B8A5-4DF1-85E5-F2F8B23F850D}" type="parTrans" cxnId="{419C4287-87FE-480F-B483-DD7365742F67}">
      <dgm:prSet/>
      <dgm:spPr/>
      <dgm:t>
        <a:bodyPr/>
        <a:lstStyle/>
        <a:p>
          <a:endParaRPr lang="pl-PL"/>
        </a:p>
      </dgm:t>
    </dgm:pt>
    <dgm:pt modelId="{1D43DA1B-4DEF-471F-B0E1-9D610D97C1F7}" type="sibTrans" cxnId="{419C4287-87FE-480F-B483-DD7365742F67}">
      <dgm:prSet/>
      <dgm:spPr/>
      <dgm:t>
        <a:bodyPr/>
        <a:lstStyle/>
        <a:p>
          <a:endParaRPr lang="pl-PL"/>
        </a:p>
      </dgm:t>
    </dgm:pt>
    <dgm:pt modelId="{462758D8-5E50-4F09-8370-226CCF736131}" type="pres">
      <dgm:prSet presAssocID="{AFC16798-2960-49F6-AA9D-1A9F68FE9F1E}" presName="diagram" presStyleCnt="0">
        <dgm:presLayoutVars>
          <dgm:dir/>
          <dgm:resizeHandles val="exact"/>
        </dgm:presLayoutVars>
      </dgm:prSet>
      <dgm:spPr/>
    </dgm:pt>
    <dgm:pt modelId="{7F9F3694-5626-4642-8250-350F7817236F}" type="pres">
      <dgm:prSet presAssocID="{AB4C0989-5898-4359-8996-12AFB5000351}" presName="node" presStyleLbl="node1" presStyleIdx="0" presStyleCnt="5">
        <dgm:presLayoutVars>
          <dgm:bulletEnabled val="1"/>
        </dgm:presLayoutVars>
      </dgm:prSet>
      <dgm:spPr/>
    </dgm:pt>
    <dgm:pt modelId="{D6E1412D-8A08-4726-9E25-B251BF27A23E}" type="pres">
      <dgm:prSet presAssocID="{883C39F0-978E-4065-BB15-98E5A78C8689}" presName="sibTrans" presStyleCnt="0"/>
      <dgm:spPr/>
    </dgm:pt>
    <dgm:pt modelId="{62AD35E5-E613-4A22-A4CB-DCF892628DF4}" type="pres">
      <dgm:prSet presAssocID="{09B960E0-B472-44DA-B3D2-CF0BBB2E73BD}" presName="node" presStyleLbl="node1" presStyleIdx="1" presStyleCnt="5">
        <dgm:presLayoutVars>
          <dgm:bulletEnabled val="1"/>
        </dgm:presLayoutVars>
      </dgm:prSet>
      <dgm:spPr/>
    </dgm:pt>
    <dgm:pt modelId="{B7082681-CB11-4AB9-BB9F-340608C9D835}" type="pres">
      <dgm:prSet presAssocID="{1D43DA1B-4DEF-471F-B0E1-9D610D97C1F7}" presName="sibTrans" presStyleCnt="0"/>
      <dgm:spPr/>
    </dgm:pt>
    <dgm:pt modelId="{D02F3111-7538-4030-81D3-8068B2162534}" type="pres">
      <dgm:prSet presAssocID="{04A76E07-44F1-47AB-BEB8-5B8D8A40BCAA}" presName="node" presStyleLbl="node1" presStyleIdx="2" presStyleCnt="5">
        <dgm:presLayoutVars>
          <dgm:bulletEnabled val="1"/>
        </dgm:presLayoutVars>
      </dgm:prSet>
      <dgm:spPr/>
    </dgm:pt>
    <dgm:pt modelId="{60BFB1E6-E411-47D0-BE47-608D53BC2A46}" type="pres">
      <dgm:prSet presAssocID="{73AE6461-3CA6-43E8-88E2-8C064AAF8B23}" presName="sibTrans" presStyleCnt="0"/>
      <dgm:spPr/>
    </dgm:pt>
    <dgm:pt modelId="{C8C34213-0FB8-4795-B674-C91D238B8DE5}" type="pres">
      <dgm:prSet presAssocID="{E1004DD6-A1A2-4A81-986D-1133AF18912A}" presName="node" presStyleLbl="node1" presStyleIdx="3" presStyleCnt="5">
        <dgm:presLayoutVars>
          <dgm:bulletEnabled val="1"/>
        </dgm:presLayoutVars>
      </dgm:prSet>
      <dgm:spPr/>
    </dgm:pt>
    <dgm:pt modelId="{EAEC912B-306D-42BF-A9EB-31DCB7E64CE2}" type="pres">
      <dgm:prSet presAssocID="{F83ADBFF-C8F7-454F-A424-DC618F3876B0}" presName="sibTrans" presStyleCnt="0"/>
      <dgm:spPr/>
    </dgm:pt>
    <dgm:pt modelId="{00168ACE-B1C0-4474-A835-34666E163B2D}" type="pres">
      <dgm:prSet presAssocID="{FCE0055C-D41E-45B7-BDB8-9E0798A46113}" presName="node" presStyleLbl="node1" presStyleIdx="4" presStyleCnt="5">
        <dgm:presLayoutVars>
          <dgm:bulletEnabled val="1"/>
        </dgm:presLayoutVars>
      </dgm:prSet>
      <dgm:spPr/>
    </dgm:pt>
  </dgm:ptLst>
  <dgm:cxnLst>
    <dgm:cxn modelId="{9D504002-A9EA-442B-80FD-B7EE6965494F}" type="presOf" srcId="{AB4C0989-5898-4359-8996-12AFB5000351}" destId="{7F9F3694-5626-4642-8250-350F7817236F}" srcOrd="0" destOrd="0" presId="urn:microsoft.com/office/officeart/2005/8/layout/default"/>
    <dgm:cxn modelId="{F8B1E95D-3338-4DFF-8AB4-7FCC759AFC0C}" type="presOf" srcId="{E1004DD6-A1A2-4A81-986D-1133AF18912A}" destId="{C8C34213-0FB8-4795-B674-C91D238B8DE5}" srcOrd="0" destOrd="0" presId="urn:microsoft.com/office/officeart/2005/8/layout/default"/>
    <dgm:cxn modelId="{2F89EA76-DBB9-4320-B3F6-7F56D77A4287}" type="presOf" srcId="{09B960E0-B472-44DA-B3D2-CF0BBB2E73BD}" destId="{62AD35E5-E613-4A22-A4CB-DCF892628DF4}" srcOrd="0" destOrd="0" presId="urn:microsoft.com/office/officeart/2005/8/layout/default"/>
    <dgm:cxn modelId="{419C4287-87FE-480F-B483-DD7365742F67}" srcId="{AFC16798-2960-49F6-AA9D-1A9F68FE9F1E}" destId="{09B960E0-B472-44DA-B3D2-CF0BBB2E73BD}" srcOrd="1" destOrd="0" parTransId="{67B4CE21-B8A5-4DF1-85E5-F2F8B23F850D}" sibTransId="{1D43DA1B-4DEF-471F-B0E1-9D610D97C1F7}"/>
    <dgm:cxn modelId="{75AED388-8764-4D8C-9538-3029DCF5387F}" type="presOf" srcId="{FCE0055C-D41E-45B7-BDB8-9E0798A46113}" destId="{00168ACE-B1C0-4474-A835-34666E163B2D}" srcOrd="0" destOrd="0" presId="urn:microsoft.com/office/officeart/2005/8/layout/default"/>
    <dgm:cxn modelId="{ACE4B5A7-E534-42A9-8122-38FD58531821}" type="presOf" srcId="{04A76E07-44F1-47AB-BEB8-5B8D8A40BCAA}" destId="{D02F3111-7538-4030-81D3-8068B2162534}" srcOrd="0" destOrd="0" presId="urn:microsoft.com/office/officeart/2005/8/layout/default"/>
    <dgm:cxn modelId="{577BBBB5-0EF3-48D0-B681-55D779F9810C}" srcId="{AFC16798-2960-49F6-AA9D-1A9F68FE9F1E}" destId="{FCE0055C-D41E-45B7-BDB8-9E0798A46113}" srcOrd="4" destOrd="0" parTransId="{D7684C11-6A85-40E2-BF4F-A50E2289E93E}" sibTransId="{AFACBA15-34CC-4452-8870-937DA5CCE294}"/>
    <dgm:cxn modelId="{E85B37CD-DF7B-4436-9506-96794D3405F6}" srcId="{AFC16798-2960-49F6-AA9D-1A9F68FE9F1E}" destId="{AB4C0989-5898-4359-8996-12AFB5000351}" srcOrd="0" destOrd="0" parTransId="{0BEDF33E-041B-421F-BC6E-AE442ABEF127}" sibTransId="{883C39F0-978E-4065-BB15-98E5A78C8689}"/>
    <dgm:cxn modelId="{39DD9FDE-F2BE-4287-845F-7AFD3DA9705D}" srcId="{AFC16798-2960-49F6-AA9D-1A9F68FE9F1E}" destId="{04A76E07-44F1-47AB-BEB8-5B8D8A40BCAA}" srcOrd="2" destOrd="0" parTransId="{C498AB23-14A0-4F32-91DE-61DBEA47651E}" sibTransId="{73AE6461-3CA6-43E8-88E2-8C064AAF8B23}"/>
    <dgm:cxn modelId="{5D6603E0-2BEB-43B9-BFE5-3C4ACA5B1906}" type="presOf" srcId="{AFC16798-2960-49F6-AA9D-1A9F68FE9F1E}" destId="{462758D8-5E50-4F09-8370-226CCF736131}" srcOrd="0" destOrd="0" presId="urn:microsoft.com/office/officeart/2005/8/layout/default"/>
    <dgm:cxn modelId="{1E9942FB-17B9-4DDF-AC3B-8659DD73F0FB}" srcId="{AFC16798-2960-49F6-AA9D-1A9F68FE9F1E}" destId="{E1004DD6-A1A2-4A81-986D-1133AF18912A}" srcOrd="3" destOrd="0" parTransId="{66BAC7FD-3DBC-42B9-8780-78FE8C79E9A5}" sibTransId="{F83ADBFF-C8F7-454F-A424-DC618F3876B0}"/>
    <dgm:cxn modelId="{54E38B7F-D55A-49B1-9472-F10F8C5268A9}" type="presParOf" srcId="{462758D8-5E50-4F09-8370-226CCF736131}" destId="{7F9F3694-5626-4642-8250-350F7817236F}" srcOrd="0" destOrd="0" presId="urn:microsoft.com/office/officeart/2005/8/layout/default"/>
    <dgm:cxn modelId="{3E03803F-46EE-46C5-8ED3-FDB5F6F1090A}" type="presParOf" srcId="{462758D8-5E50-4F09-8370-226CCF736131}" destId="{D6E1412D-8A08-4726-9E25-B251BF27A23E}" srcOrd="1" destOrd="0" presId="urn:microsoft.com/office/officeart/2005/8/layout/default"/>
    <dgm:cxn modelId="{A17E6A4B-E07F-4EFA-98CD-B20BE6424E5C}" type="presParOf" srcId="{462758D8-5E50-4F09-8370-226CCF736131}" destId="{62AD35E5-E613-4A22-A4CB-DCF892628DF4}" srcOrd="2" destOrd="0" presId="urn:microsoft.com/office/officeart/2005/8/layout/default"/>
    <dgm:cxn modelId="{BC2B7A8A-730C-4196-9E52-D30A2AF62218}" type="presParOf" srcId="{462758D8-5E50-4F09-8370-226CCF736131}" destId="{B7082681-CB11-4AB9-BB9F-340608C9D835}" srcOrd="3" destOrd="0" presId="urn:microsoft.com/office/officeart/2005/8/layout/default"/>
    <dgm:cxn modelId="{CAFD139A-05D7-4041-899D-2F791CC54B10}" type="presParOf" srcId="{462758D8-5E50-4F09-8370-226CCF736131}" destId="{D02F3111-7538-4030-81D3-8068B2162534}" srcOrd="4" destOrd="0" presId="urn:microsoft.com/office/officeart/2005/8/layout/default"/>
    <dgm:cxn modelId="{6D332D63-941C-40A2-A670-EA8422202EAD}" type="presParOf" srcId="{462758D8-5E50-4F09-8370-226CCF736131}" destId="{60BFB1E6-E411-47D0-BE47-608D53BC2A46}" srcOrd="5" destOrd="0" presId="urn:microsoft.com/office/officeart/2005/8/layout/default"/>
    <dgm:cxn modelId="{07CC8A1E-F2EA-4B7A-9FAE-157638CA0914}" type="presParOf" srcId="{462758D8-5E50-4F09-8370-226CCF736131}" destId="{C8C34213-0FB8-4795-B674-C91D238B8DE5}" srcOrd="6" destOrd="0" presId="urn:microsoft.com/office/officeart/2005/8/layout/default"/>
    <dgm:cxn modelId="{7985635E-050F-4A2B-9BF3-12C7C9A024D7}" type="presParOf" srcId="{462758D8-5E50-4F09-8370-226CCF736131}" destId="{EAEC912B-306D-42BF-A9EB-31DCB7E64CE2}" srcOrd="7" destOrd="0" presId="urn:microsoft.com/office/officeart/2005/8/layout/default"/>
    <dgm:cxn modelId="{BAC0C527-181D-426F-A767-32EF7C465683}" type="presParOf" srcId="{462758D8-5E50-4F09-8370-226CCF736131}" destId="{00168ACE-B1C0-4474-A835-34666E163B2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C16798-2960-49F6-AA9D-1A9F68FE9F1E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4C0989-5898-4359-8996-12AFB5000351}">
      <dgm:prSet custT="1"/>
      <dgm:spPr/>
      <dgm:t>
        <a:bodyPr/>
        <a:lstStyle/>
        <a:p>
          <a:r>
            <a:rPr lang="pl-PL" sz="2000"/>
            <a:t>Pacjenci dorośli oraz młodzież po zakończeniu terapii promującej wzrastanie</a:t>
          </a:r>
          <a:endParaRPr lang="en-US" sz="2000"/>
        </a:p>
      </dgm:t>
    </dgm:pt>
    <dgm:pt modelId="{883C39F0-978E-4065-BB15-98E5A78C8689}" type="sibTrans" cxnId="{E85B37CD-DF7B-4436-9506-96794D3405F6}">
      <dgm:prSet/>
      <dgm:spPr/>
      <dgm:t>
        <a:bodyPr/>
        <a:lstStyle/>
        <a:p>
          <a:endParaRPr lang="en-US"/>
        </a:p>
      </dgm:t>
    </dgm:pt>
    <dgm:pt modelId="{0BEDF33E-041B-421F-BC6E-AE442ABEF127}" type="parTrans" cxnId="{E85B37CD-DF7B-4436-9506-96794D3405F6}">
      <dgm:prSet/>
      <dgm:spPr/>
      <dgm:t>
        <a:bodyPr/>
        <a:lstStyle/>
        <a:p>
          <a:endParaRPr lang="en-US"/>
        </a:p>
      </dgm:t>
    </dgm:pt>
    <dgm:pt modelId="{462758D8-5E50-4F09-8370-226CCF736131}" type="pres">
      <dgm:prSet presAssocID="{AFC16798-2960-49F6-AA9D-1A9F68FE9F1E}" presName="diagram" presStyleCnt="0">
        <dgm:presLayoutVars>
          <dgm:dir/>
          <dgm:resizeHandles val="exact"/>
        </dgm:presLayoutVars>
      </dgm:prSet>
      <dgm:spPr/>
    </dgm:pt>
    <dgm:pt modelId="{7F9F3694-5626-4642-8250-350F7817236F}" type="pres">
      <dgm:prSet presAssocID="{AB4C0989-5898-4359-8996-12AFB5000351}" presName="node" presStyleLbl="node1" presStyleIdx="0" presStyleCnt="1" custLinFactNeighborX="4586" custLinFactNeighborY="9875">
        <dgm:presLayoutVars>
          <dgm:bulletEnabled val="1"/>
        </dgm:presLayoutVars>
      </dgm:prSet>
      <dgm:spPr/>
    </dgm:pt>
  </dgm:ptLst>
  <dgm:cxnLst>
    <dgm:cxn modelId="{9D504002-A9EA-442B-80FD-B7EE6965494F}" type="presOf" srcId="{AB4C0989-5898-4359-8996-12AFB5000351}" destId="{7F9F3694-5626-4642-8250-350F7817236F}" srcOrd="0" destOrd="0" presId="urn:microsoft.com/office/officeart/2005/8/layout/default"/>
    <dgm:cxn modelId="{E85B37CD-DF7B-4436-9506-96794D3405F6}" srcId="{AFC16798-2960-49F6-AA9D-1A9F68FE9F1E}" destId="{AB4C0989-5898-4359-8996-12AFB5000351}" srcOrd="0" destOrd="0" parTransId="{0BEDF33E-041B-421F-BC6E-AE442ABEF127}" sibTransId="{883C39F0-978E-4065-BB15-98E5A78C8689}"/>
    <dgm:cxn modelId="{5D6603E0-2BEB-43B9-BFE5-3C4ACA5B1906}" type="presOf" srcId="{AFC16798-2960-49F6-AA9D-1A9F68FE9F1E}" destId="{462758D8-5E50-4F09-8370-226CCF736131}" srcOrd="0" destOrd="0" presId="urn:microsoft.com/office/officeart/2005/8/layout/default"/>
    <dgm:cxn modelId="{54E38B7F-D55A-49B1-9472-F10F8C5268A9}" type="presParOf" srcId="{462758D8-5E50-4F09-8370-226CCF736131}" destId="{7F9F3694-5626-4642-8250-350F7817236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F3694-5626-4642-8250-350F7817236F}">
      <dsp:nvSpPr>
        <dsp:cNvPr id="0" name=""/>
        <dsp:cNvSpPr/>
      </dsp:nvSpPr>
      <dsp:spPr>
        <a:xfrm>
          <a:off x="3859" y="256530"/>
          <a:ext cx="2089604" cy="12537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Niedostateczne wydzielanie hormonu wzrostu</a:t>
          </a:r>
          <a:endParaRPr lang="en-US" sz="2000" kern="1200"/>
        </a:p>
      </dsp:txBody>
      <dsp:txXfrm>
        <a:off x="3859" y="256530"/>
        <a:ext cx="2089604" cy="1253762"/>
      </dsp:txXfrm>
    </dsp:sp>
    <dsp:sp modelId="{62AD35E5-E613-4A22-A4CB-DCF892628DF4}">
      <dsp:nvSpPr>
        <dsp:cNvPr id="0" name=""/>
        <dsp:cNvSpPr/>
      </dsp:nvSpPr>
      <dsp:spPr>
        <a:xfrm>
          <a:off x="2302424" y="256530"/>
          <a:ext cx="2089604" cy="12537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Zespołu </a:t>
          </a:r>
          <a:r>
            <a:rPr lang="pl-PL" sz="2000" kern="1200" err="1"/>
            <a:t>Prader</a:t>
          </a:r>
          <a:r>
            <a:rPr lang="pl-PL" sz="2000" kern="1200"/>
            <a:t>-Willi (PWS)</a:t>
          </a:r>
          <a:endParaRPr lang="en-US" sz="2000" kern="1200"/>
        </a:p>
      </dsp:txBody>
      <dsp:txXfrm>
        <a:off x="2302424" y="256530"/>
        <a:ext cx="2089604" cy="1253762"/>
      </dsp:txXfrm>
    </dsp:sp>
    <dsp:sp modelId="{D02F3111-7538-4030-81D3-8068B2162534}">
      <dsp:nvSpPr>
        <dsp:cNvPr id="0" name=""/>
        <dsp:cNvSpPr/>
      </dsp:nvSpPr>
      <dsp:spPr>
        <a:xfrm>
          <a:off x="4600989" y="256530"/>
          <a:ext cx="2089604" cy="12537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Dziewczynki z zespołem Turnera (ZT)</a:t>
          </a:r>
          <a:endParaRPr lang="en-US" sz="2000" kern="1200"/>
        </a:p>
      </dsp:txBody>
      <dsp:txXfrm>
        <a:off x="4600989" y="256530"/>
        <a:ext cx="2089604" cy="1253762"/>
      </dsp:txXfrm>
    </dsp:sp>
    <dsp:sp modelId="{C8C34213-0FB8-4795-B674-C91D238B8DE5}">
      <dsp:nvSpPr>
        <dsp:cNvPr id="0" name=""/>
        <dsp:cNvSpPr/>
      </dsp:nvSpPr>
      <dsp:spPr>
        <a:xfrm>
          <a:off x="6899554" y="256530"/>
          <a:ext cx="2089604" cy="12537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Niskorosłość w następstwie SGA lub IUGR</a:t>
          </a:r>
          <a:endParaRPr lang="en-US" sz="2000" kern="1200"/>
        </a:p>
      </dsp:txBody>
      <dsp:txXfrm>
        <a:off x="6899554" y="256530"/>
        <a:ext cx="2089604" cy="1253762"/>
      </dsp:txXfrm>
    </dsp:sp>
    <dsp:sp modelId="{00168ACE-B1C0-4474-A835-34666E163B2D}">
      <dsp:nvSpPr>
        <dsp:cNvPr id="0" name=""/>
        <dsp:cNvSpPr/>
      </dsp:nvSpPr>
      <dsp:spPr>
        <a:xfrm>
          <a:off x="9198119" y="256530"/>
          <a:ext cx="2089604" cy="12537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Dzieci z przewlekłą niewydolnością nerek (PNN)</a:t>
          </a:r>
          <a:endParaRPr lang="en-US" sz="2000" kern="1200"/>
        </a:p>
      </dsp:txBody>
      <dsp:txXfrm>
        <a:off x="9198119" y="256530"/>
        <a:ext cx="2089604" cy="1253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F3694-5626-4642-8250-350F7817236F}">
      <dsp:nvSpPr>
        <dsp:cNvPr id="0" name=""/>
        <dsp:cNvSpPr/>
      </dsp:nvSpPr>
      <dsp:spPr>
        <a:xfrm>
          <a:off x="4308716" y="308"/>
          <a:ext cx="2944192" cy="17665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Pacjenci dorośli oraz młodzież po zakończeniu terapii promującej wzrastanie</a:t>
          </a:r>
          <a:endParaRPr lang="en-US" sz="2000" kern="1200"/>
        </a:p>
      </dsp:txBody>
      <dsp:txXfrm>
        <a:off x="4308716" y="308"/>
        <a:ext cx="2944192" cy="1766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050" smtClean="0"/>
              <a:t>3/27/2025</a:t>
            </a:fld>
            <a:endParaRPr lang="en-US" sz="105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050" smtClean="0"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588" y="327025"/>
            <a:ext cx="5584825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9031307"/>
            <a:ext cx="6856413" cy="280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685800" y="3677035"/>
            <a:ext cx="5486400" cy="523904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4625" indent="-174625" algn="l" defTabSz="914400" rtl="0" eaLnBrk="1" latinLnBrk="0" hangingPunct="1">
      <a:lnSpc>
        <a:spcPct val="90000"/>
      </a:lnSpc>
      <a:spcBef>
        <a:spcPts val="1200"/>
      </a:spcBef>
      <a:buClrTx/>
      <a:buSzPct val="100000"/>
      <a:buFont typeface="Arial" panose="020B0604020202020204" pitchFamily="34" charset="0"/>
      <a:buChar char="•"/>
      <a:tabLst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39725" indent="-114300" algn="l" defTabSz="914400" rtl="0" eaLnBrk="1" latinLnBrk="0" hangingPunct="1">
      <a:lnSpc>
        <a:spcPct val="90000"/>
      </a:lnSpc>
      <a:spcBef>
        <a:spcPts val="600"/>
      </a:spcBef>
      <a:buClrTx/>
      <a:buFont typeface="Arial" panose="020B0604020202020204" pitchFamily="34" charset="0"/>
      <a:buChar char="•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7525" indent="-119063" algn="l" defTabSz="914400" rtl="0" eaLnBrk="1" latinLnBrk="0" hangingPunct="1">
      <a:lnSpc>
        <a:spcPct val="90000"/>
      </a:lnSpc>
      <a:spcBef>
        <a:spcPts val="300"/>
      </a:spcBef>
      <a:buClrTx/>
      <a:buFont typeface="Arial" panose="020B0604020202020204" pitchFamily="34" charset="0"/>
      <a:buChar char="•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2625" indent="-114300" algn="l" defTabSz="914400" rtl="0" eaLnBrk="1" latinLnBrk="0" hangingPunct="1">
      <a:lnSpc>
        <a:spcPct val="90000"/>
      </a:lnSpc>
      <a:spcBef>
        <a:spcPts val="200"/>
      </a:spcBef>
      <a:buClrTx/>
      <a:buFont typeface="Arial" panose="020B0604020202020204" pitchFamily="34" charset="0"/>
      <a:buChar char="•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60425" indent="-114300" algn="l" defTabSz="914400" rtl="0" eaLnBrk="1" latinLnBrk="0" hangingPunct="1">
      <a:lnSpc>
        <a:spcPct val="90000"/>
      </a:lnSpc>
      <a:spcBef>
        <a:spcPts val="100"/>
      </a:spcBef>
      <a:buClrTx/>
      <a:buSzPct val="100000"/>
      <a:buFont typeface="Arial" panose="020B0604020202020204" pitchFamily="34" charset="0"/>
      <a:buChar char="•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90397BB-F117-799D-A0E2-9FC12F591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618AF43-0E9C-AA42-157F-89C0A101B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pl-PL" sz="1200" b="0" i="0">
              <a:solidFill>
                <a:srgbClr val="111111"/>
              </a:solidFill>
              <a:effectLst/>
              <a:latin typeface="-apple-system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52561-97FC-4422-5CF5-17D9598D3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D9BB1-553A-4280-B031-AA08092A68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00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990D-1CF0-7660-7C8D-887654C07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98682-1D3D-2C96-FE2E-3E3FD721B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4AAA6-6695-97BD-2F9B-204E9D557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F70B4-7F0E-80A0-9EF1-F38E096D0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4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6C30B-432A-8C70-82FA-E866820A9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42DE7-FAB4-815B-61D6-C9D750BA7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A2672D-4C30-48C0-62A6-9B5CA1A87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55BD9-F36E-EFC5-9992-60DBB1753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5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4C174-50D8-5499-EA21-081CD0C8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C3ED5-ACEF-18EE-C002-CCF18325F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AA5A7-07F3-777B-07A2-ADD28BE50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D27FB-E294-26C8-EB51-3915A5D95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C0E1-119D-B775-3E05-538F547EC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E78D7-B3CD-C63A-BA83-4ED5FBC68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2F326-0C07-7529-B014-7366678EF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DACBE-B10C-B6DD-C3CB-46567BE44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0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3D wave in pink and blue&#10;&#10;Description automatically generated">
            <a:extLst>
              <a:ext uri="{FF2B5EF4-FFF2-40B4-BE49-F238E27FC236}">
                <a16:creationId xmlns:a16="http://schemas.microsoft.com/office/drawing/2014/main" id="{B203190B-62DF-BD24-C671-EE555E220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93"/>
            <a:ext cx="12190296" cy="6857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B86E2D-6F15-4F13-C1C6-2F4A77C9F08D}"/>
              </a:ext>
            </a:extLst>
          </p:cNvPr>
          <p:cNvSpPr/>
          <p:nvPr userDrawn="1"/>
        </p:nvSpPr>
        <p:spPr>
          <a:xfrm>
            <a:off x="0" y="0"/>
            <a:ext cx="5082988" cy="6858000"/>
          </a:xfrm>
          <a:prstGeom prst="rect">
            <a:avLst/>
          </a:prstGeom>
          <a:solidFill>
            <a:schemeClr val="bg1">
              <a:alpha val="6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9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448057" y="923544"/>
            <a:ext cx="4233672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399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48057" y="3849624"/>
            <a:ext cx="4233672" cy="905256"/>
          </a:xfrm>
        </p:spPr>
        <p:txBody>
          <a:bodyPr lIns="0" tIns="0" rIns="0" bIns="0" anchor="b" anchorCtr="0"/>
          <a:lstStyle>
            <a:lvl1pPr marL="0" indent="0">
              <a:spcBef>
                <a:spcPts val="600"/>
              </a:spcBef>
              <a:buNone/>
              <a:defRPr sz="1799">
                <a:solidFill>
                  <a:schemeClr val="tx1"/>
                </a:solidFill>
                <a:latin typeface="+mn-lt"/>
              </a:defRPr>
            </a:lvl1pPr>
            <a:lvl2pPr marL="399930" indent="0">
              <a:buNone/>
              <a:defRPr/>
            </a:lvl2pPr>
            <a:lvl3pPr marL="742727" indent="0">
              <a:buNone/>
              <a:defRPr/>
            </a:lvl3pPr>
            <a:lvl4pPr marL="1095046" indent="0">
              <a:buNone/>
              <a:defRPr/>
            </a:lvl4pPr>
            <a:lvl5pPr marL="136960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448057" y="4974336"/>
            <a:ext cx="4233672" cy="438150"/>
          </a:xfrm>
        </p:spPr>
        <p:txBody>
          <a:bodyPr lIns="0" tIns="0" rIns="0" bIns="0" anchor="t" anchorCtr="0"/>
          <a:lstStyle>
            <a:lvl1pPr marL="0" indent="0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1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6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F466006E-96B1-4AD4-A9B9-84F544D50C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56" name="Google Shape;52;p7">
            <a:extLst>
              <a:ext uri="{FF2B5EF4-FFF2-40B4-BE49-F238E27FC236}">
                <a16:creationId xmlns:a16="http://schemas.microsoft.com/office/drawing/2014/main" id="{AFCE843F-1B48-4C3C-93F6-0D539F7C7FB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01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64FB57-BAFB-4669-B9D9-AAA93D307B4A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80B37F4-BA1F-4599-9BF4-169E2382E7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6" y="391363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37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8F3BDE-5536-412E-9331-650A7E2E8AB3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466D6BA-4968-4105-B0D7-E7BD687A80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6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70E3D72-4322-4600-80EE-32F1EA906711}"/>
              </a:ext>
            </a:extLst>
          </p:cNvPr>
          <p:cNvSpPr>
            <a:spLocks noGrp="1"/>
          </p:cNvSpPr>
          <p:nvPr>
            <p:ph idx="22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FA8F5A1-9096-48CF-8981-DA7C92908D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62957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48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599"/>
            </a:lvl1pPr>
            <a:lvl2pPr marL="461824" indent="-233293">
              <a:defRPr sz="3199"/>
            </a:lvl2pPr>
            <a:lvl3pPr marL="737967" indent="-225357">
              <a:defRPr sz="2799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73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599">
                <a:solidFill>
                  <a:schemeClr val="bg1"/>
                </a:solidFill>
              </a:defRPr>
            </a:lvl1pPr>
            <a:lvl2pPr marL="461824" indent="-233293">
              <a:defRPr sz="3199">
                <a:solidFill>
                  <a:schemeClr val="bg1"/>
                </a:solidFill>
              </a:defRPr>
            </a:lvl2pPr>
            <a:lvl3pPr marL="737967" indent="-225357">
              <a:defRPr sz="2799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oogle Shape;311;p30">
            <a:extLst>
              <a:ext uri="{FF2B5EF4-FFF2-40B4-BE49-F238E27FC236}">
                <a16:creationId xmlns:a16="http://schemas.microsoft.com/office/drawing/2014/main" id="{90C4AA53-0CE6-42BF-A73D-4ABB5CCDDA5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6" b="1866"/>
          <a:stretch/>
        </p:blipFill>
        <p:spPr bwMode="inv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9877C-A82F-4B6B-BD9C-066CF647CE7A}"/>
              </a:ext>
            </a:extLst>
          </p:cNvPr>
          <p:cNvGrpSpPr/>
          <p:nvPr userDrawn="1"/>
        </p:nvGrpSpPr>
        <p:grpSpPr bwMode="black">
          <a:xfrm>
            <a:off x="446799" y="326296"/>
            <a:ext cx="587631" cy="45600"/>
            <a:chOff x="616542" y="591197"/>
            <a:chExt cx="587631" cy="45600"/>
          </a:xfrm>
          <a:solidFill>
            <a:schemeClr val="bg1"/>
          </a:solidFill>
        </p:grpSpPr>
        <p:sp>
          <p:nvSpPr>
            <p:cNvPr id="6" name="Google Shape;17;p2">
              <a:extLst>
                <a:ext uri="{FF2B5EF4-FFF2-40B4-BE49-F238E27FC236}">
                  <a16:creationId xmlns:a16="http://schemas.microsoft.com/office/drawing/2014/main" id="{E37A9FAD-22CF-483D-BFEE-A660FD0A10AC}"/>
                </a:ext>
              </a:extLst>
            </p:cNvPr>
            <p:cNvSpPr/>
            <p:nvPr userDrawn="1"/>
          </p:nvSpPr>
          <p:spPr bwMode="black">
            <a:xfrm>
              <a:off x="616542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6"/>
            </a:p>
          </p:txBody>
        </p:sp>
        <p:sp>
          <p:nvSpPr>
            <p:cNvPr id="7" name="Google Shape;18;p2">
              <a:extLst>
                <a:ext uri="{FF2B5EF4-FFF2-40B4-BE49-F238E27FC236}">
                  <a16:creationId xmlns:a16="http://schemas.microsoft.com/office/drawing/2014/main" id="{03F89CAE-CCC7-471C-BADA-2585024AD7C1}"/>
                </a:ext>
              </a:extLst>
            </p:cNvPr>
            <p:cNvSpPr/>
            <p:nvPr userDrawn="1"/>
          </p:nvSpPr>
          <p:spPr bwMode="black">
            <a:xfrm>
              <a:off x="910250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6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04B2BB-C8F1-419C-B295-DA30917AB87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00AEBF66-5FB7-44F3-9514-9E7517B063CF}"/>
              </a:ext>
            </a:extLst>
          </p:cNvPr>
          <p:cNvSpPr txBox="1"/>
          <p:nvPr userDrawn="1"/>
        </p:nvSpPr>
        <p:spPr bwMode="auto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bg1"/>
                </a:solidFill>
              </a:rPr>
              <a:t>Confidential</a:t>
            </a:r>
            <a:endParaRPr sz="800" b="1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3DC3BA-3E54-47E4-A501-F4F0AEBBDF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>
                <a:solidFill>
                  <a:schemeClr val="bg1"/>
                </a:solidFill>
              </a:rPr>
              <a:t>Business Group</a:t>
            </a:r>
            <a:r>
              <a:rPr lang="en-US" sz="800" b="0">
                <a:solidFill>
                  <a:schemeClr val="bg1"/>
                </a:solidFill>
              </a:rPr>
              <a:t>  Business Subgroup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94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8010D9A-45C6-7B54-6CD4-7C60828105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1591272"/>
              </p:ext>
            </p:extLst>
          </p:nvPr>
        </p:nvGraphicFramePr>
        <p:xfrm>
          <a:off x="1587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010D9A-45C6-7B54-6CD4-7C6082810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C2EEF2-59E6-D992-E14D-9163981F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30" y="184151"/>
            <a:ext cx="11055645" cy="673100"/>
          </a:xfrm>
        </p:spPr>
        <p:txBody>
          <a:bodyPr vert="horz" lIns="0" rIns="0" anchor="b">
            <a:normAutofit/>
          </a:bodyPr>
          <a:lstStyle>
            <a:lvl1pPr rtl="0">
              <a:defRPr sz="2798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4553-2F4C-EFDA-B0A3-15DB6FB48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30" y="1543053"/>
            <a:ext cx="11055645" cy="4633913"/>
          </a:xfrm>
        </p:spPr>
        <p:txBody>
          <a:bodyPr lIns="0" rIns="0">
            <a:normAutofit/>
          </a:bodyPr>
          <a:lstStyle>
            <a:lvl1pPr marL="0" indent="0" rtl="0">
              <a:buClr>
                <a:srgbClr val="0095FF"/>
              </a:buClr>
              <a:buFontTx/>
              <a:buNone/>
              <a:defRPr sz="16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rtl="0">
              <a:buClrTx/>
              <a:defRPr sz="14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rtl="0">
              <a:buClrTx/>
              <a:defRPr sz="12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rtl="0">
              <a:buClrTx/>
              <a:defRPr sz="11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rtl="0">
              <a:buClrTx/>
              <a:defRPr sz="11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E8C410-6FF6-E4B9-93D4-6C6160662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830" y="857252"/>
            <a:ext cx="11055645" cy="466724"/>
          </a:xfrm>
        </p:spPr>
        <p:txBody>
          <a:bodyPr lIns="0" rIns="0">
            <a:noAutofit/>
          </a:bodyPr>
          <a:lstStyle>
            <a:lvl1pPr marL="0" indent="0" rtl="0">
              <a:buFontTx/>
              <a:buNone/>
              <a:defRPr sz="1798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6926" indent="0">
              <a:buFontTx/>
              <a:buNone/>
              <a:defRPr/>
            </a:lvl2pPr>
            <a:lvl3pPr marL="913852" indent="0">
              <a:buFontTx/>
              <a:buNone/>
              <a:defRPr/>
            </a:lvl3pPr>
            <a:lvl4pPr marL="1370778" indent="0">
              <a:buFontTx/>
              <a:buNone/>
              <a:defRPr/>
            </a:lvl4pPr>
            <a:lvl5pPr marL="18277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6CCB9E-1235-443A-9197-D575E1EA5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29" y="68734"/>
            <a:ext cx="5380224" cy="230832"/>
          </a:xfrm>
        </p:spPr>
        <p:txBody>
          <a:bodyPr lIns="0" rIns="0">
            <a:spAutoFit/>
          </a:bodyPr>
          <a:lstStyle>
            <a:lvl1pPr marL="0" indent="0" rtl="0">
              <a:buNone/>
              <a:defRPr sz="10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6926" indent="0">
              <a:buNone/>
              <a:defRPr sz="1000"/>
            </a:lvl2pPr>
            <a:lvl3pPr marL="913852" indent="0">
              <a:buNone/>
              <a:defRPr sz="10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CD3ED-552E-E0FC-8839-3802A354C30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42765" y="6490304"/>
            <a:ext cx="3700122" cy="297750"/>
          </a:xfrm>
          <a:prstGeom prst="rect">
            <a:avLst/>
          </a:prstGeom>
        </p:spPr>
        <p:txBody>
          <a:bodyPr wrap="square" lIns="45684" tIns="45684" rIns="45684" bIns="45684" rtlCol="0">
            <a:spAutoFit/>
          </a:bodyPr>
          <a:lstStyle/>
          <a:p>
            <a:pPr marL="0" indent="0" algn="ctr" rtl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600">
                <a:solidFill>
                  <a:srgbClr val="5F5F5F"/>
                </a:solidFill>
              </a:rPr>
              <a:t>DRAFT – SUBJECT TO FURTHER REVIEW. </a:t>
            </a:r>
          </a:p>
          <a:p>
            <a:pPr marL="0" indent="0" algn="ctr" rtl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600">
                <a:solidFill>
                  <a:srgbClr val="5F5F5F"/>
                </a:solidFill>
              </a:rPr>
              <a:t>PFIZER CONFIDENTIAL &amp; PROPRIETARY. INTERNAL USE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40210-DEA8-6101-7387-9451FC0EF60B}"/>
              </a:ext>
            </a:extLst>
          </p:cNvPr>
          <p:cNvSpPr txBox="1"/>
          <p:nvPr userDrawn="1"/>
        </p:nvSpPr>
        <p:spPr>
          <a:xfrm>
            <a:off x="10658720" y="6490304"/>
            <a:ext cx="958755" cy="204134"/>
          </a:xfrm>
          <a:prstGeom prst="rect">
            <a:avLst/>
          </a:prstGeom>
        </p:spPr>
        <p:txBody>
          <a:bodyPr wrap="square" lIns="45684" tIns="45684" rIns="45684" bIns="45684" rtlCol="0">
            <a:sp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600">
                <a:solidFill>
                  <a:srgbClr val="5F5F5F"/>
                </a:solidFill>
              </a:defRPr>
            </a:lvl1pPr>
          </a:lstStyle>
          <a:p>
            <a:pPr lvl="0" algn="r" rtl="0"/>
            <a:fld id="{EBA3B0A3-947B-4A5B-9887-42FDB79F04D2}" type="slidenum">
              <a:rPr lang="en-US" sz="800" noProof="0" smtClean="0"/>
              <a:pPr lvl="0" algn="r" rtl="0"/>
              <a:t>‹#›</a:t>
            </a:fld>
            <a:endParaRPr lang="en-US" sz="800" noProof="0"/>
          </a:p>
        </p:txBody>
      </p:sp>
    </p:spTree>
    <p:extLst>
      <p:ext uri="{BB962C8B-B14F-4D97-AF65-F5344CB8AC3E}">
        <p14:creationId xmlns:p14="http://schemas.microsoft.com/office/powerpoint/2010/main" val="418026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246" y="615429"/>
            <a:ext cx="9184408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196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6116" y="6515104"/>
            <a:ext cx="1143238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fizer Diatype Medium" panose="020B0504040202060203" pitchFamily="34" charset="0"/>
              </a:defRPr>
            </a:lvl1pPr>
          </a:lstStyle>
          <a:p>
            <a:fld id="{2B39012A-6F33-204B-8224-A57BEFB0AA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121" y="6408420"/>
            <a:ext cx="727940" cy="297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7A029-15D9-FE7B-FD83-A16805E7F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2035" y="6519449"/>
            <a:ext cx="2356996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>
                <a:solidFill>
                  <a:schemeClr val="bg1"/>
                </a:solidFill>
                <a:latin typeface="Pfizer Diatype Medium" panose="020B0504040202060203" pitchFamily="34" charset="0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80291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Pfizer Diatype Medium" panose="020B050404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245" y="615429"/>
            <a:ext cx="10998772" cy="4661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697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006" y="1043047"/>
            <a:ext cx="10998664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BE6B15-71EC-73AC-3FD6-04E249DBD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80005" y="5926784"/>
            <a:ext cx="10998664" cy="34747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228462" indent="-228462" algn="l" defTabSz="913852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21" algn="r"/>
                <a:tab pos="228462" algn="l"/>
              </a:tabLst>
              <a:defRPr lang="en-US" sz="950" kern="1200" dirty="0">
                <a:solidFill>
                  <a:srgbClr val="02005E"/>
                </a:solidFill>
                <a:latin typeface="Pfizer Diatype" panose="020B050404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968720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Pfizer Diatype Medium" panose="020B0504040202060203" pitchFamily="34" charset="0"/>
              </a:defRPr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245" y="615429"/>
            <a:ext cx="10998772" cy="4661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697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006" y="1043047"/>
            <a:ext cx="10998664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BE6B15-71EC-73AC-3FD6-04E249DBD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80005" y="5926784"/>
            <a:ext cx="10998664" cy="34747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228462" indent="-228462" algn="l" defTabSz="913852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21" algn="r"/>
                <a:tab pos="228462" algn="l"/>
              </a:tabLst>
              <a:defRPr lang="en-US" sz="950" kern="1200" dirty="0">
                <a:solidFill>
                  <a:srgbClr val="02005E"/>
                </a:solidFill>
                <a:latin typeface="Pfizer Diatype" panose="020B050404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03988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Pfizer Diatype Medium" panose="020B0504040202060203" pitchFamily="34" charset="0"/>
              </a:defRPr>
            </a:lvl1pPr>
          </a:lstStyle>
          <a:p>
            <a:fld id="{2B39012A-6F33-204B-8224-A57BEFB0AA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245" y="615429"/>
            <a:ext cx="10998772" cy="4661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697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006" y="1043047"/>
            <a:ext cx="10998664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BE6B15-71EC-73AC-3FD6-04E249DBD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80005" y="5926784"/>
            <a:ext cx="10998664" cy="34747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228462" indent="-228462" algn="l" defTabSz="913852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21" algn="r"/>
                <a:tab pos="228462" algn="l"/>
              </a:tabLst>
              <a:defRPr lang="en-US" sz="950" kern="1200" dirty="0">
                <a:solidFill>
                  <a:srgbClr val="02005E"/>
                </a:solidFill>
                <a:latin typeface="Pfizer Diatype" panose="020B050404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243558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888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Pfizer Diatype" panose="020B050404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429" y="5953479"/>
            <a:ext cx="4870571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998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122" y="5761669"/>
            <a:ext cx="1442271" cy="589788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7779D81-C5B7-9D06-E85C-734849E79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8" y="648878"/>
            <a:ext cx="9184408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196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CB0D16B-5D71-98DD-1BB3-47FCB3184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953" y="3226917"/>
            <a:ext cx="4870571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798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C1915-A948-27F3-421D-7A432528F01F}"/>
              </a:ext>
            </a:extLst>
          </p:cNvPr>
          <p:cNvSpPr txBox="1"/>
          <p:nvPr userDrawn="1"/>
        </p:nvSpPr>
        <p:spPr>
          <a:xfrm>
            <a:off x="9318802" y="6519449"/>
            <a:ext cx="2356996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0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8578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97F1A1-594A-886D-93B9-8DBC4B0A0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893"/>
            <a:ext cx="12188825" cy="6856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5E3F6-C501-965F-3AA1-0CE5E45A8C8B}"/>
              </a:ext>
            </a:extLst>
          </p:cNvPr>
          <p:cNvSpPr/>
          <p:nvPr userDrawn="1"/>
        </p:nvSpPr>
        <p:spPr>
          <a:xfrm>
            <a:off x="0" y="0"/>
            <a:ext cx="5082988" cy="6858000"/>
          </a:xfrm>
          <a:prstGeom prst="rect">
            <a:avLst/>
          </a:prstGeom>
          <a:solidFill>
            <a:schemeClr val="bg1">
              <a:alpha val="6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057" y="4215384"/>
            <a:ext cx="4233672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799">
                <a:solidFill>
                  <a:schemeClr val="tx1"/>
                </a:solidFill>
                <a:latin typeface="+mn-lt"/>
              </a:defRPr>
            </a:lvl1pPr>
            <a:lvl2pPr marL="399930" indent="0">
              <a:buNone/>
              <a:defRPr/>
            </a:lvl2pPr>
            <a:lvl3pPr marL="742727" indent="0">
              <a:buNone/>
              <a:defRPr/>
            </a:lvl3pPr>
            <a:lvl4pPr marL="1095046" indent="0">
              <a:buNone/>
              <a:defRPr/>
            </a:lvl4pPr>
            <a:lvl5pPr marL="136960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057" y="2560320"/>
            <a:ext cx="4233672" cy="1508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799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6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600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597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36F4CE-8DA3-F07B-B991-365A446CA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921E2E-2E36-15F4-D57A-B2D4A4B30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39FB7B-968A-09E1-7726-88ADE6A5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AFD-C944-48E1-BB5C-490A9AFC402B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772131-10D5-689E-1E4A-5A9EF33D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603382-A74E-BB2F-10B8-2619C1E5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C660-343A-45BD-BA71-1D7854C3D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754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73FB9-336B-4823-A4F3-D036E71CE9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6319838"/>
            <a:ext cx="10406527" cy="3476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30756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ain Titl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8D24EE8-203B-4B25-B048-6B6091790D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78" y="6345913"/>
            <a:ext cx="638115" cy="370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BF000D-E145-4361-AF4E-127D78E92A9E}"/>
              </a:ext>
            </a:extLst>
          </p:cNvPr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EFA03DD-64D9-4B47-80B5-1AF32901A741}"/>
              </a:ext>
            </a:extLst>
          </p:cNvPr>
          <p:cNvSpPr/>
          <p:nvPr userDrawn="1"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5B9C9-FB31-47B6-96D9-F43D9914EFDF}"/>
              </a:ext>
            </a:extLst>
          </p:cNvPr>
          <p:cNvSpPr/>
          <p:nvPr userDrawn="1"/>
        </p:nvSpPr>
        <p:spPr>
          <a:xfrm>
            <a:off x="6295388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CB54-6029-44E7-99F2-5D8B0D22D141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2EDE9C-E598-43B6-8218-5788A6B502C6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63C6F-8241-4517-B3D0-E5CA455564A4}"/>
              </a:ext>
            </a:extLst>
          </p:cNvPr>
          <p:cNvSpPr/>
          <p:nvPr userDrawn="1"/>
        </p:nvSpPr>
        <p:spPr>
          <a:xfrm>
            <a:off x="422265" y="6705600"/>
            <a:ext cx="5850636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030" y="311029"/>
            <a:ext cx="5341947" cy="2852737"/>
          </a:xfrm>
        </p:spPr>
        <p:txBody>
          <a:bodyPr anchor="b"/>
          <a:lstStyle>
            <a:lvl1pPr algn="l"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030" y="3429001"/>
            <a:ext cx="5341947" cy="1500187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309840-91AB-4C66-94CD-DBA446B53D4B}"/>
              </a:ext>
            </a:extLst>
          </p:cNvPr>
          <p:cNvCxnSpPr>
            <a:cxnSpLocks/>
          </p:cNvCxnSpPr>
          <p:nvPr userDrawn="1"/>
        </p:nvCxnSpPr>
        <p:spPr>
          <a:xfrm>
            <a:off x="933614" y="3282679"/>
            <a:ext cx="212432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EEC28B0E-8FDF-4620-9F37-7B060F6B2FE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841" y="0"/>
            <a:ext cx="5590436" cy="6858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B10A780-8B1D-4FD9-A3B9-B9DF931234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5747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>
                    <a:lumMod val="60000"/>
                    <a:lumOff val="40000"/>
                  </a:schemeClr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>
                  <a:lumMod val="60000"/>
                  <a:lumOff val="40000"/>
                </a:schemeClr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9444848-A020-4A02-A3BE-B076CE3F7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9850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children walking on a dirt road&#10;&#10;Description automatically generated with low confidence">
            <a:extLst>
              <a:ext uri="{FF2B5EF4-FFF2-40B4-BE49-F238E27FC236}">
                <a16:creationId xmlns:a16="http://schemas.microsoft.com/office/drawing/2014/main" id="{2FAFA6C0-FE04-4FF7-B024-F8283FC0D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583" y="0"/>
            <a:ext cx="9988693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CCF2BA-8568-4244-9254-54AB6E20DD2B}"/>
              </a:ext>
            </a:extLst>
          </p:cNvPr>
          <p:cNvSpPr/>
          <p:nvPr userDrawn="1"/>
        </p:nvSpPr>
        <p:spPr>
          <a:xfrm>
            <a:off x="2035584" y="862342"/>
            <a:ext cx="9988692" cy="1989574"/>
          </a:xfrm>
          <a:prstGeom prst="rect">
            <a:avLst/>
          </a:prstGeom>
          <a:gradFill flip="none" rotWithShape="1">
            <a:gsLst>
              <a:gs pos="60000">
                <a:srgbClr val="FFFFFF">
                  <a:alpha val="50000"/>
                </a:srgbClr>
              </a:gs>
              <a:gs pos="1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E9FC45-F8CD-4024-87CD-79A789CA586D}"/>
              </a:ext>
            </a:extLst>
          </p:cNvPr>
          <p:cNvSpPr/>
          <p:nvPr userDrawn="1"/>
        </p:nvSpPr>
        <p:spPr>
          <a:xfrm>
            <a:off x="2035584" y="0"/>
            <a:ext cx="9988692" cy="86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 userDrawn="1"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E158412-5867-4F5E-B242-6EAEC179D18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89514" y="772481"/>
            <a:ext cx="899895" cy="88088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C1FB8C5-A834-48AC-9BF0-5A968B163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364B7E4-49EA-413B-B078-9DFD3CD8EC2D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20" name="Round Same-side Corner of Rectangle 79">
              <a:extLst>
                <a:ext uri="{FF2B5EF4-FFF2-40B4-BE49-F238E27FC236}">
                  <a16:creationId xmlns:a16="http://schemas.microsoft.com/office/drawing/2014/main" id="{1DFAF9E8-E8F7-43BD-AACB-F9CDF853D4DB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D7B9970-49C7-4AF2-AB68-7D49F3CD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2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2E71B5F-E824-4D38-9974-F87934626EBF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33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E66A838-00C6-42AB-A5B7-48ED587794E3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D70FA7-E522-416F-9C5A-9D73E495A5C1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7" name="TextBox 96">
            <a:hlinkClick r:id="" action="ppaction://noaction"/>
            <a:extLst>
              <a:ext uri="{FF2B5EF4-FFF2-40B4-BE49-F238E27FC236}">
                <a16:creationId xmlns:a16="http://schemas.microsoft.com/office/drawing/2014/main" id="{593FC829-6CCC-4D30-8468-B9BF4CB51EC7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4" y="426031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12DD9183-2641-E643-9759-BBCC8D3C1E83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" name="Round Same-side Corner of Rectangle 79">
            <a:extLst>
              <a:ext uri="{FF2B5EF4-FFF2-40B4-BE49-F238E27FC236}">
                <a16:creationId xmlns:a16="http://schemas.microsoft.com/office/drawing/2014/main" id="{7517B9FE-5E74-4EFC-9133-33671B7A62B7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C0837466-B889-4D1B-B10B-DB65993BEF0A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9C196DAC-1FA0-4E5D-90FE-B6694C979DDA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  <a:extLst>
              <a:ext uri="{FF2B5EF4-FFF2-40B4-BE49-F238E27FC236}">
                <a16:creationId xmlns:a16="http://schemas.microsoft.com/office/drawing/2014/main" id="{6FE0EA3D-0963-416B-96C2-CBF020465E8E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AF5107B-0DF8-4F35-8DDF-557CD75C0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6683A0D-E98C-440D-8C7A-DDADFEBEFA1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B97565-766C-4682-AA18-5BB88BDF2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10" name="Freeform 25">
            <a:extLst>
              <a:ext uri="{FF2B5EF4-FFF2-40B4-BE49-F238E27FC236}">
                <a16:creationId xmlns:a16="http://schemas.microsoft.com/office/drawing/2014/main" id="{68D6684C-2091-4ED4-9531-6A5D0C5483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22" name="Round Same-side Corner of Rectangle 79">
            <a:extLst>
              <a:ext uri="{FF2B5EF4-FFF2-40B4-BE49-F238E27FC236}">
                <a16:creationId xmlns:a16="http://schemas.microsoft.com/office/drawing/2014/main" id="{CB3BF8E1-2A78-4AE2-86D4-5FAAC392F041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3" name="TextBox 22">
            <a:hlinkClick r:id="" action="ppaction://noaction"/>
            <a:extLst>
              <a:ext uri="{FF2B5EF4-FFF2-40B4-BE49-F238E27FC236}">
                <a16:creationId xmlns:a16="http://schemas.microsoft.com/office/drawing/2014/main" id="{2597F388-EF24-48BC-B981-9CA5EE83D0F6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A465B29B-0F5F-4B1A-9C54-A7E1099342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25" name="Graphic 28" descr="List">
            <a:extLst>
              <a:ext uri="{FF2B5EF4-FFF2-40B4-BE49-F238E27FC236}">
                <a16:creationId xmlns:a16="http://schemas.microsoft.com/office/drawing/2014/main" id="{4FF55F53-7BAA-413C-BA1C-85A4DFE8C483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965F8FA-2173-40A1-8AFD-4C91554DA2F7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C1E18B4-E6FE-4645-9422-36C82334A0BE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92F2C0-5469-401C-AE3B-4E25F4EDCF2C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A4B1DF-41F0-420E-9F5F-1ABFCD8FB23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C730A8-6FA4-41DE-B626-F5669BCD8C6D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B87AE37-E8F1-4A99-99C8-482AB31EAE48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DA81CFB-E385-453E-9DF5-A0E0FE5D2A44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B50D912-5DDD-4E61-8C8B-25CF92A2074C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7019BC-179A-48EB-A509-4952AD72B3B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36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9EAA248B-37E5-4DAC-AD41-CA965B7D1D86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A1688C0-28E6-42EF-B32D-A513D79EE3C6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6FE5F6-99AE-4DA3-9D76-A9E933FDFCB0}"/>
              </a:ext>
            </a:extLst>
          </p:cNvPr>
          <p:cNvSpPr/>
          <p:nvPr userDrawn="1"/>
        </p:nvSpPr>
        <p:spPr>
          <a:xfrm rot="5400000">
            <a:off x="11265663" y="1151455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1AC31CB-7153-413F-B12D-F67A3CD7E7C2}"/>
              </a:ext>
            </a:extLst>
          </p:cNvPr>
          <p:cNvSpPr/>
          <p:nvPr userDrawn="1"/>
        </p:nvSpPr>
        <p:spPr>
          <a:xfrm rot="5400000">
            <a:off x="11265663" y="1514937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483B634-A68D-49AF-B35D-1F8A17C8488C}"/>
              </a:ext>
            </a:extLst>
          </p:cNvPr>
          <p:cNvSpPr/>
          <p:nvPr userDrawn="1"/>
        </p:nvSpPr>
        <p:spPr>
          <a:xfrm rot="5400000">
            <a:off x="11265663" y="1878420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34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9B9EF9-DBA7-4FF3-83B6-AD7BF45703F8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DF5CFA-8760-4A29-830D-1B7A22A00FB3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6FBB8-70D0-4852-842F-BDB0C7CC4774}"/>
              </a:ext>
            </a:extLst>
          </p:cNvPr>
          <p:cNvSpPr/>
          <p:nvPr userDrawn="1"/>
        </p:nvSpPr>
        <p:spPr>
          <a:xfrm>
            <a:off x="12097409" y="0"/>
            <a:ext cx="9141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4" y="775776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AF8F6DB-3A97-4547-BDCF-B5C0383B0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1A9D5154-C6BE-423E-B3A6-06BC9E6C0BFB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50EF600A-4F27-4C12-813E-C635A57E50E1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8" name="TextBox 27">
            <a:hlinkClick r:id="" action="ppaction://noaction"/>
            <a:extLst>
              <a:ext uri="{FF2B5EF4-FFF2-40B4-BE49-F238E27FC236}">
                <a16:creationId xmlns:a16="http://schemas.microsoft.com/office/drawing/2014/main" id="{66495980-A5B8-4956-AFCF-6D2CB110E01E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9" name="Round Same-side Corner of Rectangle 79">
            <a:extLst>
              <a:ext uri="{FF2B5EF4-FFF2-40B4-BE49-F238E27FC236}">
                <a16:creationId xmlns:a16="http://schemas.microsoft.com/office/drawing/2014/main" id="{708B5B87-9CC8-431E-A060-68D1750D2233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0" name="Round Same-side Corner of Rectangle 79">
            <a:extLst>
              <a:ext uri="{FF2B5EF4-FFF2-40B4-BE49-F238E27FC236}">
                <a16:creationId xmlns:a16="http://schemas.microsoft.com/office/drawing/2014/main" id="{4BDB5721-E44A-434B-8FED-B28E4FFDB3DF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id="{9AD371BE-F72A-4976-ACCD-3F2C0EB38DB9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32" name="Round Same-side Corner of Rectangle 79">
            <a:extLst>
              <a:ext uri="{FF2B5EF4-FFF2-40B4-BE49-F238E27FC236}">
                <a16:creationId xmlns:a16="http://schemas.microsoft.com/office/drawing/2014/main" id="{B57EDB31-4757-422F-8E42-CB53A7FC0EE9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81EF1990-80B0-4E17-A8DA-59DAF86D0D23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E7EA14CA-3587-4126-8D15-575A51263C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39" cap="flat">
            <a:noFill/>
            <a:prstDash val="solid"/>
            <a:miter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293FF83-85BC-41B8-90AE-8E308468E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7" name="Freeform 25">
            <a:extLst>
              <a:ext uri="{FF2B5EF4-FFF2-40B4-BE49-F238E27FC236}">
                <a16:creationId xmlns:a16="http://schemas.microsoft.com/office/drawing/2014/main" id="{3BDC39AC-B907-4CF9-AF7F-EC68191020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8" name="Round Same-side Corner of Rectangle 79">
            <a:extLst>
              <a:ext uri="{FF2B5EF4-FFF2-40B4-BE49-F238E27FC236}">
                <a16:creationId xmlns:a16="http://schemas.microsoft.com/office/drawing/2014/main" id="{27D6C261-3E42-4937-BE74-F024841C1BE5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9" name="TextBox 38">
            <a:hlinkClick r:id="" action="ppaction://noaction"/>
            <a:extLst>
              <a:ext uri="{FF2B5EF4-FFF2-40B4-BE49-F238E27FC236}">
                <a16:creationId xmlns:a16="http://schemas.microsoft.com/office/drawing/2014/main" id="{C0C9A588-2001-47B6-ABD0-FBCDC1AFB035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40" name="Freeform 21">
            <a:extLst>
              <a:ext uri="{FF2B5EF4-FFF2-40B4-BE49-F238E27FC236}">
                <a16:creationId xmlns:a16="http://schemas.microsoft.com/office/drawing/2014/main" id="{EC795DFF-989A-48D9-A36C-FAB7E8A17D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1" name="Graphic 28" descr="List">
            <a:extLst>
              <a:ext uri="{FF2B5EF4-FFF2-40B4-BE49-F238E27FC236}">
                <a16:creationId xmlns:a16="http://schemas.microsoft.com/office/drawing/2014/main" id="{1A8217ED-FA1F-4056-AA60-1D1851546BEE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628A865-68C8-48C5-BE63-36ED3E0D4286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2AF5730-2860-422B-BCAD-8A356CCD9844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A30AC31-510F-4F83-B744-0E1427156829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8A72AF-FA7C-4997-A355-E29BDF60884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D040E54-B2F9-43D0-8D4E-CF83F81575E8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355F231-7D07-440B-919E-C295F8EA1DB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52FE616-09FB-4150-ABB9-54EE8BE85256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890AE28-D996-4272-8582-7B3781A6E08D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8E55EF6-8DF7-42BE-83A9-13B2A6880A6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51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A082980-1160-4C8C-8DAC-120CD4143B0A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1F38F13-39EE-4D2A-A977-08353AEAF651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FE71B4B-9876-4ACA-9E1B-B201937D7D7F}"/>
              </a:ext>
            </a:extLst>
          </p:cNvPr>
          <p:cNvSpPr/>
          <p:nvPr userDrawn="1"/>
        </p:nvSpPr>
        <p:spPr>
          <a:xfrm rot="5400000">
            <a:off x="11265663" y="1151455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A5D62D6-FE1B-4DAE-B3DE-58222D82E5F0}"/>
              </a:ext>
            </a:extLst>
          </p:cNvPr>
          <p:cNvSpPr/>
          <p:nvPr userDrawn="1"/>
        </p:nvSpPr>
        <p:spPr>
          <a:xfrm rot="5400000">
            <a:off x="11265663" y="1514937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855D4F0-08CC-4625-9852-2C10E447A63B}"/>
              </a:ext>
            </a:extLst>
          </p:cNvPr>
          <p:cNvSpPr/>
          <p:nvPr userDrawn="1"/>
        </p:nvSpPr>
        <p:spPr>
          <a:xfrm rot="5400000">
            <a:off x="11265663" y="1878420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6549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octor showing a person something on a tablet&#10;&#10;Description automatically generated with low confidence">
            <a:extLst>
              <a:ext uri="{FF2B5EF4-FFF2-40B4-BE49-F238E27FC236}">
                <a16:creationId xmlns:a16="http://schemas.microsoft.com/office/drawing/2014/main" id="{659DF624-16F7-4030-A5D1-C6F6BD8E7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446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B3F733-F4EC-4D19-955A-73C9D9E06C74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24" name="Round Same-side Corner of Rectangle 79">
              <a:extLst>
                <a:ext uri="{FF2B5EF4-FFF2-40B4-BE49-F238E27FC236}">
                  <a16:creationId xmlns:a16="http://schemas.microsoft.com/office/drawing/2014/main" id="{F6C86760-BE05-4062-A876-69C3A7702DC0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1CF0CD8D-A961-4DFC-82F2-86AD65CC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FC48EA-7B9D-4CFF-B011-77FE4637913F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245C3B-0AB9-4C37-A82B-76BD07436AEC}"/>
              </a:ext>
            </a:extLst>
          </p:cNvPr>
          <p:cNvGrpSpPr/>
          <p:nvPr userDrawn="1"/>
        </p:nvGrpSpPr>
        <p:grpSpPr>
          <a:xfrm>
            <a:off x="908563" y="764248"/>
            <a:ext cx="531477" cy="802411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BF94FF-40D3-48D4-82F9-2E5E6D477DB8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1CF226D-9ED8-4C7B-A6D9-0875E9A0D84E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F24ED6-8213-4FB5-BA74-885B8EE5375A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C82E976-8DC5-4D52-BBC8-3D393103A0FA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464C9C-313C-45AF-BFE0-C733296FFB85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AEA615C-6059-4395-B42C-466216766126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FF7F2B6E-DEE2-48C3-9126-DD295355E3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B2010D9-4455-4F92-ADCA-CADAD73D4E00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8934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1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219847" y="1328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1</a:t>
            </a: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12B9BC4-C9DA-4448-8DC7-1F35B98CC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319944" marR="0" indent="-319944" algn="l" defTabSz="91412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AutoNum type="alphaUcPeriod"/>
              <a:tabLst/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511910" indent="-274238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BFAEFC-2211-49AC-BF18-B83AEB886735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C2196-DA31-4ADD-9029-9D146C80059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9" name="Round Same-side Corner of Rectangle 79">
            <a:extLst>
              <a:ext uri="{FF2B5EF4-FFF2-40B4-BE49-F238E27FC236}">
                <a16:creationId xmlns:a16="http://schemas.microsoft.com/office/drawing/2014/main" id="{D8C85FC7-2C6E-44F1-8101-9552E1EB2349}"/>
              </a:ext>
            </a:extLst>
          </p:cNvPr>
          <p:cNvSpPr/>
          <p:nvPr userDrawn="1"/>
        </p:nvSpPr>
        <p:spPr>
          <a:xfrm rot="16200000">
            <a:off x="11900597" y="1919803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323DBC9D-AE62-4BA8-8010-CA9E110C6621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A240114C-7A23-4FF0-B806-66751E1821F1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74ECCE4-62D0-4ED4-8496-AABF7B5B3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82B6456-2948-4698-9F74-A1C0CE9C07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54B647F-5C6A-4891-8E7E-A5CC39582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23C3B72-6045-4FD2-A12C-7C461896C0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D7A5D32A-BEC6-4FFB-B7B4-660CC2F2ED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8D5E51-CE65-43C3-BDF0-F1CE7322AD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82BC6F4C-1150-4124-AF79-040C4155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D966AB41-8E28-4904-84C7-F1A11EC50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638339A7-E8AC-4239-B87C-F41D69746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2" name="Freeform 47">
            <a:extLst>
              <a:ext uri="{FF2B5EF4-FFF2-40B4-BE49-F238E27FC236}">
                <a16:creationId xmlns:a16="http://schemas.microsoft.com/office/drawing/2014/main" id="{F71D1E0E-DFF9-4618-8B94-A100B76A7F5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ABA8E43-7AC4-491A-BA3D-E536249183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1B9485F-6A76-47F3-A157-52492209E045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B4C0E38-BA60-4889-9699-8D70F9B6635F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8962B84-69D6-49E2-A6D5-D1FD209ED69C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CA5D961-6943-46CA-93F4-2CC2D19907A2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9F4C42D-FDA7-457B-8A3A-41396B5F36D4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4C42627-1D5A-4360-8661-FC737DC06A60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485F91F-E85C-4F6E-A76F-754F9962B97F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8921E42-F206-4F0A-A49C-168CEB1BF3F0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C9530FD-94E4-4080-B2BE-C982CCACBEE0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042537F-B107-4713-A503-AE87A91A0C8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E554BB40-EE30-45B3-B0FD-39098FEDEF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D8E5B8FC-1AAB-487D-B330-DD4F72C76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589B38A5-EDC2-466F-A666-6059EEC71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2B1FF14-C363-48E1-8ECF-E67EF6C4EE17}"/>
              </a:ext>
            </a:extLst>
          </p:cNvPr>
          <p:cNvGrpSpPr/>
          <p:nvPr userDrawn="1"/>
        </p:nvGrpSpPr>
        <p:grpSpPr>
          <a:xfrm>
            <a:off x="10888450" y="1863876"/>
            <a:ext cx="192036" cy="289932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89E47B6-77E2-4756-9416-398A46BB3868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FB901B2-072F-44BD-BCB2-80C58C3D4D73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A64DFE5-94DC-4099-8C03-12A6ECA15A4D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6B40A1-930C-4260-847A-C3AFE48C299D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3104CD2-8693-4DB7-AC2D-0093CF85F6DA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ACC5431-AE35-4EDE-AAD0-CB193A0BF583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14BFD3AC-4AB3-4DD4-A81C-763FB4D24100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615ED974-0C51-49B7-9765-635B61D7660B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3" name="Round Same-side Corner of Rectangle 79">
            <a:extLst>
              <a:ext uri="{FF2B5EF4-FFF2-40B4-BE49-F238E27FC236}">
                <a16:creationId xmlns:a16="http://schemas.microsoft.com/office/drawing/2014/main" id="{C1BEB30F-B18F-4A20-988A-87E9DF77F63E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7" name="TextBox 76">
            <a:hlinkClick r:id="" action="ppaction://noaction"/>
            <a:extLst>
              <a:ext uri="{FF2B5EF4-FFF2-40B4-BE49-F238E27FC236}">
                <a16:creationId xmlns:a16="http://schemas.microsoft.com/office/drawing/2014/main" id="{4669B3FE-90DD-48B0-A71D-6F94AE50BAD6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81" name="Freeform 25">
            <a:extLst>
              <a:ext uri="{FF2B5EF4-FFF2-40B4-BE49-F238E27FC236}">
                <a16:creationId xmlns:a16="http://schemas.microsoft.com/office/drawing/2014/main" id="{74C0C8C4-8E20-49C6-834D-7639B37842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2" name="Round Same-side Corner of Rectangle 79">
            <a:extLst>
              <a:ext uri="{FF2B5EF4-FFF2-40B4-BE49-F238E27FC236}">
                <a16:creationId xmlns:a16="http://schemas.microsoft.com/office/drawing/2014/main" id="{0687D713-F3CA-4170-B330-C9C0855459E8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3" name="TextBox 82">
            <a:hlinkClick r:id="" action="ppaction://noaction"/>
            <a:extLst>
              <a:ext uri="{FF2B5EF4-FFF2-40B4-BE49-F238E27FC236}">
                <a16:creationId xmlns:a16="http://schemas.microsoft.com/office/drawing/2014/main" id="{EDAD2830-A67D-455A-BBFC-33409BF873ED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91" name="Freeform 21">
            <a:extLst>
              <a:ext uri="{FF2B5EF4-FFF2-40B4-BE49-F238E27FC236}">
                <a16:creationId xmlns:a16="http://schemas.microsoft.com/office/drawing/2014/main" id="{13E94539-F5B0-4665-89E0-47DB3A21F58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93" name="Graphic 28" descr="List">
            <a:extLst>
              <a:ext uri="{FF2B5EF4-FFF2-40B4-BE49-F238E27FC236}">
                <a16:creationId xmlns:a16="http://schemas.microsoft.com/office/drawing/2014/main" id="{D2DB2B60-0B29-4707-8741-887F215A798D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4C399A-6C5F-4AA7-94DE-476D78501F9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29FD170-2ACF-41A4-8ED5-4BC7A78AD620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9D52347-AC71-4512-83E1-DFFBF88DBD52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DC83048-732B-4C67-87D4-3E837830DE2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555DDF8-DC6F-4C38-9BAC-5D71DD1D9937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717A6A5-C466-428A-A1A4-61D43160BDD6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C101219-EF28-4A18-B442-7F7750BFE0F7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ED6DE41-549F-45DC-B507-EF3D0968E456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A81AD9A-ABD3-4FFF-B660-E21AD0912F7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BFD41619-F31A-4DE1-B30A-42C6339A57A3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EE930DC-63D3-4F6B-A445-F4C8E08B587D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AFFB2D3-3A07-4C13-99CE-E412EFBC8E87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F70FB88-0944-4D71-8B3E-D3D0442A73E7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B689473-8747-462A-A00F-1F29875942F3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B5D73D2-57E3-4F77-BAED-AF40C56AC66E}"/>
              </a:ext>
            </a:extLst>
          </p:cNvPr>
          <p:cNvSpPr/>
          <p:nvPr userDrawn="1"/>
        </p:nvSpPr>
        <p:spPr>
          <a:xfrm rot="5400000">
            <a:off x="11283961" y="1283620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FBB1432-2436-4EAB-9C48-C030D5DB6EC6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4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1E92587C-B0ED-4C3B-8F69-6206FC08CD2D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A5BF027-3B5C-4DA3-AD1E-17E43FD21963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FCD0C7E-A5BA-4457-836F-0E9623185570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A7B0423-869C-4032-A026-22CF374BB678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AEF2F05-D16C-4BFE-BF44-D6D6697766F4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0A056BF-82AF-488D-A6E6-E47879B042E2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2192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257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1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219847" y="1328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1</a:t>
            </a: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12B9BC4-C9DA-4448-8DC7-1F35B98CC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74238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228531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BFAEFC-2211-49AC-BF18-B83AEB886735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C2196-DA31-4ADD-9029-9D146C80059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9" name="Round Same-side Corner of Rectangle 79">
            <a:extLst>
              <a:ext uri="{FF2B5EF4-FFF2-40B4-BE49-F238E27FC236}">
                <a16:creationId xmlns:a16="http://schemas.microsoft.com/office/drawing/2014/main" id="{D8C85FC7-2C6E-44F1-8101-9552E1EB2349}"/>
              </a:ext>
            </a:extLst>
          </p:cNvPr>
          <p:cNvSpPr/>
          <p:nvPr userDrawn="1"/>
        </p:nvSpPr>
        <p:spPr>
          <a:xfrm rot="16200000">
            <a:off x="11900597" y="1919803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323DBC9D-AE62-4BA8-8010-CA9E110C6621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A240114C-7A23-4FF0-B806-66751E1821F1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74ECCE4-62D0-4ED4-8496-AABF7B5B3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82B6456-2948-4698-9F74-A1C0CE9C07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54B647F-5C6A-4891-8E7E-A5CC39582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23C3B72-6045-4FD2-A12C-7C461896C0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D7A5D32A-BEC6-4FFB-B7B4-660CC2F2ED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8D5E51-CE65-43C3-BDF0-F1CE7322AD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82BC6F4C-1150-4124-AF79-040C4155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D966AB41-8E28-4904-84C7-F1A11EC50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638339A7-E8AC-4239-B87C-F41D69746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2" name="Freeform 47">
            <a:extLst>
              <a:ext uri="{FF2B5EF4-FFF2-40B4-BE49-F238E27FC236}">
                <a16:creationId xmlns:a16="http://schemas.microsoft.com/office/drawing/2014/main" id="{F71D1E0E-DFF9-4618-8B94-A100B76A7F5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D7C435-20C5-4A10-98A0-8EB0A359A1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539517-90A1-47A1-A756-8F8D347F4279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9C9E748-EF19-4925-83A2-C616D019CBE1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5E1955D-C904-40D3-97B2-BA71712427B5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EC7880-EAC1-490E-8CE9-EAA87E1B7165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D73894-C8AB-4238-B872-717049BE2404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4CD0E4-753A-4AFE-AEC5-3B8416172E14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1E6BFC8-09D1-4C84-B22D-798383DFDBE1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D62B2FE-B41D-4A3D-9314-531D4B526E4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A97EC36-43D2-4DE1-AFB4-2DB02283BDA7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3487CD7-285A-43E8-B87E-3EA422EC4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29701839-40DB-46A7-8D1B-7093F256BE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C1D27DD3-7E31-4E1B-8980-0C4A1B49E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DB7F9ACD-D151-4066-8D5D-A49D772BF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1F44488-635E-4034-837D-CA29174CC655}"/>
              </a:ext>
            </a:extLst>
          </p:cNvPr>
          <p:cNvGrpSpPr/>
          <p:nvPr userDrawn="1"/>
        </p:nvGrpSpPr>
        <p:grpSpPr>
          <a:xfrm>
            <a:off x="10888450" y="1863876"/>
            <a:ext cx="192036" cy="289932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81FE0F7-05B5-4AE7-8D94-159787CB6F13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0B26F7E-CA88-47DE-B6DD-F48050EF435D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C70C15B-85B8-440C-8269-C20AB55AAE13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F3ED2CF-2D08-471C-B77E-97A020AE4C13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BB59692-5282-4B5B-A482-3266B5E140F5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9552684-4B4C-4634-8DF7-26C3436AA1B4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69686CC1-ED40-471F-8316-2643920F7103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B44CA098-B8B7-4755-B37F-F1794D389EB9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2" name="Round Same-side Corner of Rectangle 79">
            <a:extLst>
              <a:ext uri="{FF2B5EF4-FFF2-40B4-BE49-F238E27FC236}">
                <a16:creationId xmlns:a16="http://schemas.microsoft.com/office/drawing/2014/main" id="{17C06952-9709-477D-8B5C-C442FDB6D78D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3" name="TextBox 62">
            <a:hlinkClick r:id="" action="ppaction://noaction"/>
            <a:extLst>
              <a:ext uri="{FF2B5EF4-FFF2-40B4-BE49-F238E27FC236}">
                <a16:creationId xmlns:a16="http://schemas.microsoft.com/office/drawing/2014/main" id="{628D40A3-A77B-4345-8BAB-2A3718E17D07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4" name="Freeform 25">
            <a:extLst>
              <a:ext uri="{FF2B5EF4-FFF2-40B4-BE49-F238E27FC236}">
                <a16:creationId xmlns:a16="http://schemas.microsoft.com/office/drawing/2014/main" id="{2B996E2A-E45C-4CF2-9A46-BDDE0E212E2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5" name="Round Same-side Corner of Rectangle 79">
            <a:extLst>
              <a:ext uri="{FF2B5EF4-FFF2-40B4-BE49-F238E27FC236}">
                <a16:creationId xmlns:a16="http://schemas.microsoft.com/office/drawing/2014/main" id="{467A6A1E-663A-493C-AA8C-CD93DE13AC15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6" name="TextBox 75">
            <a:hlinkClick r:id="" action="ppaction://noaction"/>
            <a:extLst>
              <a:ext uri="{FF2B5EF4-FFF2-40B4-BE49-F238E27FC236}">
                <a16:creationId xmlns:a16="http://schemas.microsoft.com/office/drawing/2014/main" id="{50357ED8-8408-4F52-AB48-3821231C2FD2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7" name="Freeform 21">
            <a:extLst>
              <a:ext uri="{FF2B5EF4-FFF2-40B4-BE49-F238E27FC236}">
                <a16:creationId xmlns:a16="http://schemas.microsoft.com/office/drawing/2014/main" id="{F0DB99F8-CB26-4949-B295-471812251BD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1" name="Graphic 28" descr="List">
            <a:extLst>
              <a:ext uri="{FF2B5EF4-FFF2-40B4-BE49-F238E27FC236}">
                <a16:creationId xmlns:a16="http://schemas.microsoft.com/office/drawing/2014/main" id="{D34590AF-15FF-41D7-B769-A8D8EAF103B4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7029AB4-885D-49CA-9936-2BE00097FAC6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701FE96-B5AB-45F2-886A-83EA6E120FFC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3965BB2-729F-4485-95CA-CC204B4D7DFB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94B0104-87CC-40AE-A76D-AA2E5D8DDB5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3B940C2-F186-4B0E-AEC8-D6EDB7D77A8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91811C-1562-4A1B-BA69-A50903777DB5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4FC741-32CF-44D1-853A-8A993D34134F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F6A2104-F43B-4734-8C4A-AEAD28593AE5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EE45B8A-B390-45BD-9337-E5EC046FB73B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26F709F4-5149-4F7D-B744-83C2B73C43F1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4811F12-0BC8-4CA7-AAB3-94D462A8EC66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FDB03BA-F7D8-403F-BDF3-01EB444EAF1C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A97C694-0E53-4E98-99A6-B804B11E572B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B93528E-333E-4F2E-8D72-427C89BE984A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1B6D3FE-7E86-46D6-AB6A-73D271445C92}"/>
              </a:ext>
            </a:extLst>
          </p:cNvPr>
          <p:cNvSpPr/>
          <p:nvPr userDrawn="1"/>
        </p:nvSpPr>
        <p:spPr>
          <a:xfrm rot="5400000">
            <a:off x="11280458" y="1280117"/>
            <a:ext cx="349171" cy="1467562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0C484BB-3ECE-4EC3-B279-22076A7FEEFA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FE4C4392-BA76-4B8E-A657-0AABF4D6F362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26F50BF-E47E-4C8F-8EE9-C61585EB6167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B09C4CD-F052-4ECE-996C-0DA8C9B79BF8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B048184-7DC5-475D-B669-9A63E0D358DF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9A9221A-4CCB-404F-9770-3807FF6905B6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5313764-A289-4A2E-B71F-78A6EA238AB3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492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E2A195-B06D-4584-B1F4-D376ADAD1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64243" y="0"/>
            <a:ext cx="1010500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C32FD-55BC-4D74-BEB5-ABF00A2370ED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5" name="Round Same-side Corner of Rectangle 79">
              <a:extLst>
                <a:ext uri="{FF2B5EF4-FFF2-40B4-BE49-F238E27FC236}">
                  <a16:creationId xmlns:a16="http://schemas.microsoft.com/office/drawing/2014/main" id="{1DC511C8-A3D4-4172-AC29-6318751CF23F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9FE1158-FAF9-4774-963A-DE78675D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F46EFD-E69A-4638-B878-02AE0DAA3A27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214C57-FE11-4C28-AAAA-64E6AE4952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6786" y="815006"/>
            <a:ext cx="595418" cy="755416"/>
            <a:chOff x="849313" y="-539751"/>
            <a:chExt cx="8375650" cy="10623551"/>
          </a:xfrm>
          <a:solidFill>
            <a:schemeClr val="bg1">
              <a:alpha val="80000"/>
            </a:schemeClr>
          </a:solidFill>
        </p:grpSpPr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99A002B2-28E2-4B83-B338-7D40FDF7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BF66EC53-2EBE-42E6-9947-E224CFDC5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4A7E190-7CEA-4964-8B98-BB741ED0A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EBFD207-251D-45FF-B047-4B4ABD0639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E78A3AA-A87A-4366-9F11-EB1B6F235C3C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7314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219847" y="17806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2</a:t>
            </a: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9F5BB7-4D21-44D2-8F86-287E052C3996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9212C-AD85-4695-B0B7-90599ED32D80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5" name="Round Same-side Corner of Rectangle 79">
            <a:extLst>
              <a:ext uri="{FF2B5EF4-FFF2-40B4-BE49-F238E27FC236}">
                <a16:creationId xmlns:a16="http://schemas.microsoft.com/office/drawing/2014/main" id="{8D1F6C42-3796-49CA-A851-241F200C3402}"/>
              </a:ext>
            </a:extLst>
          </p:cNvPr>
          <p:cNvSpPr/>
          <p:nvPr userDrawn="1"/>
        </p:nvSpPr>
        <p:spPr>
          <a:xfrm rot="16200000">
            <a:off x="11900597" y="23724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" action="ppaction://noaction"/>
            <a:extLst>
              <a:ext uri="{FF2B5EF4-FFF2-40B4-BE49-F238E27FC236}">
                <a16:creationId xmlns:a16="http://schemas.microsoft.com/office/drawing/2014/main" id="{0CF45F4B-4FA4-4C1C-B78A-B7DA5BE65159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859B4109-44C8-4B0C-9D54-97003719C43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92D6A39-4B7E-42CA-84A9-51A8D1698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E4AE8E-C52F-4786-92C4-A8CD07AE5B0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C43B84A-907D-4A45-AFAE-200B374A0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9" name="Freeform 9">
            <a:extLst>
              <a:ext uri="{FF2B5EF4-FFF2-40B4-BE49-F238E27FC236}">
                <a16:creationId xmlns:a16="http://schemas.microsoft.com/office/drawing/2014/main" id="{D9267719-A3D5-44D7-B7BB-7858B2BE0A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736F3B43-65FA-4BA6-9ED3-6B58EB6DE32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8089D4-3DE0-479C-B70A-0F468A73E86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644" y="2340801"/>
            <a:ext cx="182832" cy="231961"/>
            <a:chOff x="849313" y="-539751"/>
            <a:chExt cx="8375650" cy="10623551"/>
          </a:xfrm>
          <a:solidFill>
            <a:schemeClr val="bg1"/>
          </a:solidFill>
        </p:grpSpPr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2C327F40-275D-4762-A3BE-79A9E724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05552FF-384C-4462-B9A4-274DB7B7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2EC774D9-B666-4231-9A70-E3FD86FD0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5" name="Freeform 47">
            <a:extLst>
              <a:ext uri="{FF2B5EF4-FFF2-40B4-BE49-F238E27FC236}">
                <a16:creationId xmlns:a16="http://schemas.microsoft.com/office/drawing/2014/main" id="{3A82EE88-EFCB-412C-B193-8FB2351C9D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E575963-8E00-48D3-91B3-3D50B8444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B48F10-FF90-47CB-8C01-878C097A71E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96E2474-B71B-42AC-8331-385F49D0F0C2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0D8454A-C421-431D-B5B2-7D73E6D8F4A0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091927-CF1E-47D6-B279-56365BA56FD8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87CADFA-904A-40D9-AE28-5A5CA4109F7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84498DA-7647-42D5-84AC-7BBF7FF82E76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A64C5B2-EA28-4B22-9158-E0D9D4F0C30F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FE6B3A1-DD6B-4A80-B985-5D87A0A78C4F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F204DA-3A8C-431F-A6B3-5B0E5ECA5DF4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C7F193B-6EFC-437D-B7D5-5409DDFB74C2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860BEA-3BE7-4FEA-8D5D-34DD84F453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C1CA0428-D6FE-4243-8617-775D6C6DFE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8613C690-F5C9-4D4E-9078-C2B24600E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8D5C4146-3FD7-419B-A728-863F31BE54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854DA53-43AE-465A-9664-8041FD2A9D53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9F31815-0B90-43F4-A93F-6F46122CC770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BBFBCD-7190-4665-853A-23B46B482118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DE80828-E7D1-4362-B3B6-904358DAB1DC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A86C3CA-AD01-49DF-8A2F-793FD432EC3F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444199-A056-4AA2-8E3A-4923C52F095E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D60EC49-5F3F-4D0B-A5E3-3EA85D0B4548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EF7957E7-CB22-40B9-A57B-BD6A3EB2E8AB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CA7CA57B-18B2-4FAC-B6B7-822CBFD5FE7A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10D1BD16-AE56-4734-93EC-A02E35B8EFA6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23286430-EDB8-403C-BCE6-0E3C669DBC21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C44BC3CD-2A7F-4C16-B22F-9AE08E8116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5A1F96F1-FCF0-477B-B9BE-5C103FCEB870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87AA831C-CFCC-4278-800D-9DAE11E24693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166E3618-13C5-4155-AEE3-7928EE58F5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621486CC-57F9-48ED-A209-E1B1EFAB358C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41DC3CC-B982-4B92-B096-7EB8537E01D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4141437-DD98-4981-B283-8F657E4FFE63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AA7E748-8888-4AE9-AD29-0F85DFCEE343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BBBFA89-8F6E-4820-B30D-664ECEF15C38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2D226A4-0536-4B4B-AF11-69CDD9C53DB3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E640A0E-7042-4ED3-BFCB-78196572E0B4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02339B8-6901-40BB-BB24-02A76C95F7FD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1C9E01B-E3A2-462E-8E6D-B6CC4C94F172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AED15A-273C-42EB-B716-C363B8620066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48924449-CFF3-460F-8D34-F32352897706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F17A75E-96DE-4C07-A931-A2AF8CB22387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D3C0C95-346E-4153-AFF1-8A629E4D79DD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A5E6522-6B95-446B-A41D-FD6B06AF3A69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9FDC53D-71C6-4307-BE59-986DE8044350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CDDF074-1B46-4849-BFED-0EF4B88DB094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EA0EC28-4562-4E01-87A1-872E5CE4D031}"/>
              </a:ext>
            </a:extLst>
          </p:cNvPr>
          <p:cNvSpPr/>
          <p:nvPr userDrawn="1"/>
        </p:nvSpPr>
        <p:spPr>
          <a:xfrm rot="5400000">
            <a:off x="11294468" y="1749579"/>
            <a:ext cx="349171" cy="1439541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15C552E2-5F7D-41EB-BC90-99EC6DE2F637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F0FA059-0139-4FA8-B0F2-89DE10D1D4F1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A8393FD-697E-4691-B5B4-7C401D74698D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C83DCAD-965C-41FA-931A-F8BC730227E3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0648040-0A2E-4BCD-BC09-FC3F5024C190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8CC9202-3A52-4BD1-B3B5-03B1BB67B0A6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007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2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219847" y="17806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2</a:t>
            </a: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DFF544F-A125-4A64-A07F-023F10D0D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319944" indent="-319944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274238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9F5BB7-4D21-44D2-8F86-287E052C3996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9212C-AD85-4695-B0B7-90599ED32D80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5" name="Round Same-side Corner of Rectangle 79">
            <a:extLst>
              <a:ext uri="{FF2B5EF4-FFF2-40B4-BE49-F238E27FC236}">
                <a16:creationId xmlns:a16="http://schemas.microsoft.com/office/drawing/2014/main" id="{8D1F6C42-3796-49CA-A851-241F200C3402}"/>
              </a:ext>
            </a:extLst>
          </p:cNvPr>
          <p:cNvSpPr/>
          <p:nvPr userDrawn="1"/>
        </p:nvSpPr>
        <p:spPr>
          <a:xfrm rot="16200000">
            <a:off x="11900597" y="23724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" action="ppaction://noaction"/>
            <a:extLst>
              <a:ext uri="{FF2B5EF4-FFF2-40B4-BE49-F238E27FC236}">
                <a16:creationId xmlns:a16="http://schemas.microsoft.com/office/drawing/2014/main" id="{0CF45F4B-4FA4-4C1C-B78A-B7DA5BE65159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859B4109-44C8-4B0C-9D54-97003719C43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92D6A39-4B7E-42CA-84A9-51A8D1698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E4AE8E-C52F-4786-92C4-A8CD07AE5B0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C43B84A-907D-4A45-AFAE-200B374A0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9" name="Freeform 9">
            <a:extLst>
              <a:ext uri="{FF2B5EF4-FFF2-40B4-BE49-F238E27FC236}">
                <a16:creationId xmlns:a16="http://schemas.microsoft.com/office/drawing/2014/main" id="{D9267719-A3D5-44D7-B7BB-7858B2BE0A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736F3B43-65FA-4BA6-9ED3-6B58EB6DE32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8089D4-3DE0-479C-B70A-0F468A73E86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644" y="2340801"/>
            <a:ext cx="182832" cy="231961"/>
            <a:chOff x="849313" y="-539751"/>
            <a:chExt cx="8375650" cy="10623551"/>
          </a:xfrm>
          <a:solidFill>
            <a:schemeClr val="bg1"/>
          </a:solidFill>
        </p:grpSpPr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2C327F40-275D-4762-A3BE-79A9E724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05552FF-384C-4462-B9A4-274DB7B7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2EC774D9-B666-4231-9A70-E3FD86FD0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5" name="Freeform 47">
            <a:extLst>
              <a:ext uri="{FF2B5EF4-FFF2-40B4-BE49-F238E27FC236}">
                <a16:creationId xmlns:a16="http://schemas.microsoft.com/office/drawing/2014/main" id="{3A82EE88-EFCB-412C-B193-8FB2351C9D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9EA8B1-0111-43D7-AEF0-D85EF3A446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D15D6B4-DBF1-45CF-9775-14A09C2E6D8F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BA93C91-7CD2-46D5-95E9-66E59FF5259F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495CF7-5030-4016-B702-86E5A25C7B9A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BC83CC9-C55E-45DB-BDD9-50510C32D76A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4F73997-2493-4C21-A1CE-755B0A59F049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CC828B3-52DB-4072-9E15-7037E725AA47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D33D43-407F-44E3-9962-79648249DDBE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B653602-56E9-49AB-A977-A2EA4A59B2A6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36FE2A8-A4F9-43A1-AB41-BD9EF0969048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C529B5-EB70-4A59-83DE-33364233EA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9F287BC4-2CE1-44A9-8779-58DD78AF21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9EA44515-F5D3-49B0-9AB7-F3115CF248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B920F19A-7A02-4A96-AD87-024E923E88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F2253D-B9BF-48F3-BD6A-E1B7CA5A5ADE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FDF02C-DF58-4168-BE28-A851760D383A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DEB8D5-1067-4BE8-BD2F-655D1F493224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57C9D5C-BBFF-43F0-BF50-A5F99932B36D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AF641D7-0446-4C63-9E73-2F3F563CECE8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2DF6521-0068-4FF9-8FA0-93F51F778B2D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4D7A8E7-2AF7-4A88-8FDE-2FC4151EF3DF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058FDACB-8AEE-446B-95D1-EE54F55E579D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A3BD00AC-C018-4D2E-A539-79CE47E61716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5D53C858-7688-4B7F-832E-4A1EF935FDB8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0EA4F919-54F4-467A-9590-05EC2A19368D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F6AA9EF8-DA72-4E18-939A-C8F25189BB8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0E250FB8-D698-421B-9AF7-D0D8D4235A7A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A695CB45-1455-43ED-8BD4-E24BBE2561C9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D755632A-FA27-436E-825D-AB9EA69CF1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CB9EDCFA-4CDB-45D0-8379-FA13222D58B3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CD150AD-F588-4B6A-B24A-FCE885EA0122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8D840E6-EE07-4977-A71B-9CD79C780AE3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0B7DF32-6EF3-4BDA-8CE7-99A0D0BFA1E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215A66D-9329-4625-B47E-06622351D384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678015F-876E-436B-972B-A8B9AEA0DFCC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4D7A1F4-3420-4DEC-B588-95E3834C360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052556A-524E-4CD2-9223-34EE2E0DCE55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CAFFE1-7FD7-4DDE-A5F4-552FF770C762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70043B-08C8-47AC-B0F2-662F66A78E6B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A14CFC8-51D3-4E91-9338-8358BAE5F02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C3390DE-F766-4815-B3CE-1125EC325CBD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4A56DA1-3FD6-4CC0-A33C-ACB80C6AC528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6F15241-1A4B-4169-B67F-B11A6800AAF5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F455ABD-3535-4691-BE12-11C5EA8DADA8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E6280DC-7C55-44B2-B7D9-180F2E81D1D0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06AA4F4-8FF1-437C-8D66-E94BEF527784}"/>
              </a:ext>
            </a:extLst>
          </p:cNvPr>
          <p:cNvSpPr/>
          <p:nvPr userDrawn="1"/>
        </p:nvSpPr>
        <p:spPr>
          <a:xfrm rot="5400000">
            <a:off x="11290966" y="1746076"/>
            <a:ext cx="349171" cy="1446546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ED8D1FC8-7E6F-4C7A-96EA-96A64828403D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A0E055D-5575-437A-9C0D-E4EE9B628842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3D69A50-4FE0-43AC-B281-274172F9069A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4CF9FC9-CD7A-4BAA-9A3B-375230E6FBF3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BC8ACC2-86D9-4148-B601-7012155C5CCE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05FC9B3-391B-4404-BE72-9C5A4A6FC095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211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, computer, people&#10;&#10;Description automatically generated">
            <a:extLst>
              <a:ext uri="{FF2B5EF4-FFF2-40B4-BE49-F238E27FC236}">
                <a16:creationId xmlns:a16="http://schemas.microsoft.com/office/drawing/2014/main" id="{1A3DCB80-7F74-4A0A-BA1A-7954F35DF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69030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4640E8-0A8E-4A47-B323-45AD081BA19B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1B99FD2C-9929-4C94-BF13-663FAC85CCE3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A722360-E8DC-4070-8676-D1B95A9C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9A5454-E752-4D46-A097-3F34A35AF37F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83B3E3-AF2A-48A5-AEAC-94F2B23DBB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3986" y="790022"/>
            <a:ext cx="624064" cy="807824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2E21C48-28C0-4D68-B972-78343889914A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273475-FB0D-42E1-9389-988A7E4D15D7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063F85C-C386-4DCB-8570-D0FD68BA1F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A54BE7F-C394-49E6-AEFD-6D5A6812E6E5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3491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3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219847" y="22332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3</a:t>
            </a: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3904B-CE73-4C24-9EF4-5FECAD4208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2FFA-BBD2-4542-BBAD-54FF209B49A5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FAFB18C5-1232-4E67-8F87-AEBE89FD8A11}"/>
              </a:ext>
            </a:extLst>
          </p:cNvPr>
          <p:cNvSpPr/>
          <p:nvPr userDrawn="1"/>
        </p:nvSpPr>
        <p:spPr>
          <a:xfrm rot="16200000">
            <a:off x="11900597" y="28250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8CABDE33-8E8E-4345-9CCB-C5BA993578D0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DC38FC2B-1F89-4A9F-8412-8963932859D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279586A-EBC7-462F-A704-370F5F17F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79FA47-52AD-4596-89A6-60C8133AC0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54DC0EE-7736-4DAB-BB33-450665FCD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2184A7EF-088C-43DB-86F2-8FD042E36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A3B4E5E-45C9-4036-A49B-40C634649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D5CA17-A521-4C58-AAF0-AE32337323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6DCB26E7-0626-4F22-91D5-68959FE51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C349A7A9-667D-4568-9A9C-9875040D5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C103A8E-93E4-43FF-9868-CFD79DB75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4F40BA5-020F-4C82-BE5F-CDD42E86E6E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4F2C159-D037-4D4E-8403-788EEB4EE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1D2FC5-006F-49B1-B5BB-BE35ABDD45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E1FBDEB-E485-4091-8F5A-A97CEB2E1B63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BD6B83-88F8-4FC4-AA21-BF7003CDF3D4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3131A3-3EC7-4A32-B2EB-D63701BE2263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75E6DBC-38F0-465F-AA03-108149F4CF26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5EA8E2-4F58-481F-B7A2-59B549D2395A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9A84BF6-8C6D-4595-8E02-E9F78A590B52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CDAB92E-C6C8-47B2-AF8C-252A92D9401D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BDE8B8-C690-400D-9707-88FAFD998D43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82B0715-25D7-43D5-8A59-39A6EDA48AFF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7E1647-B14F-4A08-88EE-6D92419753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7627C785-0197-4021-9CDC-DAE452858C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0089F6A-7CDB-46C8-BBE0-22E40D47E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5F54AA0-60BD-4775-A572-C3F8C76994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A906A84-02D9-4AFC-BAF7-CB4696150825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88970D-6230-41DA-98EA-21066E4CE894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3A06D71-C338-4611-BA99-750D8F46A560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23676F0-43F6-40E3-8D08-514E17FB7C5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8532A0D-CCFC-4DA7-91B7-6500E13F7153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9C93D18-9CEB-4A6E-8DFF-78B16A7A9917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61D15C6-423C-49E9-9A36-73A26748BB6D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7BFC06B4-CF0C-461E-8647-EABCAE33AFB9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2CAA1749-42BC-4B31-9B95-633D7F927BC8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4B640A06-7886-42E3-A7B2-2789DD5CAE2F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99490612-57AC-4581-A7A1-8A8893598E10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41A8421A-67DB-45B9-BF16-4E65F06E8F7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4272D28F-7763-4820-A7BC-937B242692BA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64EC0E17-760E-4A77-909B-3C99807293FF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708A3625-DCA8-43D2-B530-4C27D9C901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D31E0045-F8D3-4355-940A-870BE4F6B34A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5E0D66C-6419-45CC-A2E5-4CFC90122714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EEFB3B-6135-4F5F-AF99-F1A5F62D9E1D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34CF856-6C45-4B57-A6F2-3F2258767476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DA57BD4-2DAF-4A5E-AD25-BB52E42B176A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D9DB726-9D6B-4CA3-A527-F523FC8C0DA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0163FAB-4E0D-4C3F-A4BE-51A1C285D0C6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1E599B3-CA5A-4CC8-A024-10D70573BAA3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5A600C5-DF88-4531-A67F-2D86CD2F3DB7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F064192-7192-443D-8096-7CCA0A4BCBB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269D13D-5557-4BF3-B25E-C0B6C18DA1F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033DE4F-6879-47C8-8CDE-DE05502ADB59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0A3A334-57D5-4D3D-9750-80A777A52A6C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7D2E04C-F49A-4211-AEDD-91DC3B04BD0A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A942888-4E91-40BA-BEC4-BA052A42A74B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EF77A86-BEEF-4FD2-9DFA-8A5B26D43EE1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6E05199-28E5-482E-81CA-812ED5293D71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92003FC2-AFA2-4368-AA18-ACFFAFCAC529}"/>
              </a:ext>
            </a:extLst>
          </p:cNvPr>
          <p:cNvSpPr/>
          <p:nvPr userDrawn="1"/>
        </p:nvSpPr>
        <p:spPr>
          <a:xfrm rot="5400000">
            <a:off x="11283961" y="2191599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AC3300B-AED5-461C-B345-F4D20DC25F07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75197F1-4D4E-451F-A363-B1D56B5D5814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B3E74C7-A88B-4539-86FD-13A23D788F02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D0D75CD-CC5D-4DF8-8561-BD2EA3500CE4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267F427-DE88-429C-A0BC-B3659930E9EC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07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3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219847" y="22332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3</a:t>
            </a: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36F2850-D7CD-47D1-8AA1-003DA4FC7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3904B-CE73-4C24-9EF4-5FECAD4208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2FFA-BBD2-4542-BBAD-54FF209B49A5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FAFB18C5-1232-4E67-8F87-AEBE89FD8A11}"/>
              </a:ext>
            </a:extLst>
          </p:cNvPr>
          <p:cNvSpPr/>
          <p:nvPr userDrawn="1"/>
        </p:nvSpPr>
        <p:spPr>
          <a:xfrm rot="16200000">
            <a:off x="11900597" y="28250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8CABDE33-8E8E-4345-9CCB-C5BA993578D0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DC38FC2B-1F89-4A9F-8412-8963932859D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279586A-EBC7-462F-A704-370F5F17F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79FA47-52AD-4596-89A6-60C8133AC0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54DC0EE-7736-4DAB-BB33-450665FCD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2184A7EF-088C-43DB-86F2-8FD042E36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A3B4E5E-45C9-4036-A49B-40C634649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D5CA17-A521-4C58-AAF0-AE32337323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6DCB26E7-0626-4F22-91D5-68959FE51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C349A7A9-667D-4568-9A9C-9875040D5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C103A8E-93E4-43FF-9868-CFD79DB75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4F40BA5-020F-4C82-BE5F-CDD42E86E6E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5D3128-35B2-43D4-BCF3-094CFDCF6B3B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51DFE30-C571-48B0-AFB0-2514604058AC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68CF253-1993-405E-BB8B-7C03EF9C4401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1F6DEA3-64B2-44C9-BCE8-6128477C3E3E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BAC219-D468-4E8F-B216-6ABE6C2DF6D8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3847FC-5559-43D1-8E36-DE9CD9FDB278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609645A-AFAE-4F7D-BB20-4B08D4E7DEED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389DD10-98C1-4EF0-BF7F-1A2B944737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D1016259-178B-468C-AD8D-0A7E7A1BE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C424F4EA-2EFF-47B6-8DE3-D99536ACA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AD53AE3C-DB99-4C7F-AC71-CF557975A6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B430DC-E8DC-4EE1-B83B-83940D72F2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EE471DF-BFB0-4727-A9CA-740173FA8CDC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36117D2-3E9D-4E65-A4E6-3E6664A90EE7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B26A1C3-7FD4-429D-AB2F-238ABE748B02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1CD92CE-7550-4BC1-9EB1-518B7EFF0A89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8B1211E-628F-43CE-A985-745BC614ED58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6BD5B54-B1F7-429A-8D9C-1052A68343F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CD4E737-CD2C-4333-9930-ACA1F7D465CF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88618CA-5732-4A12-9C65-EDAF4D6B16CC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71390C6-3178-4A25-BDE7-D5DADE814311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84B29423-0FA6-45B6-9235-B6C5771AADB9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9AB488E1-34BE-4E5B-BE14-9756F649CE90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A41FE126-628E-4A2A-B35A-D8764B4C5828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C8589D74-7D70-437A-B23F-92110637B992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5" name="Freeform 25">
            <a:extLst>
              <a:ext uri="{FF2B5EF4-FFF2-40B4-BE49-F238E27FC236}">
                <a16:creationId xmlns:a16="http://schemas.microsoft.com/office/drawing/2014/main" id="{FF90A827-6A74-44A8-8D61-A435DFE7EAA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6" name="Round Same-side Corner of Rectangle 79">
            <a:extLst>
              <a:ext uri="{FF2B5EF4-FFF2-40B4-BE49-F238E27FC236}">
                <a16:creationId xmlns:a16="http://schemas.microsoft.com/office/drawing/2014/main" id="{3B8DC362-09AB-4AA4-BB31-78083FE2CB7F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7" name="TextBox 76">
            <a:hlinkClick r:id="" action="ppaction://noaction"/>
            <a:extLst>
              <a:ext uri="{FF2B5EF4-FFF2-40B4-BE49-F238E27FC236}">
                <a16:creationId xmlns:a16="http://schemas.microsoft.com/office/drawing/2014/main" id="{278C707B-57C6-4486-98BC-EA2E3E1C0083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81" name="Freeform 21">
            <a:extLst>
              <a:ext uri="{FF2B5EF4-FFF2-40B4-BE49-F238E27FC236}">
                <a16:creationId xmlns:a16="http://schemas.microsoft.com/office/drawing/2014/main" id="{E7397726-9BF9-40DE-949C-7BD65C5D3D7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2" name="Graphic 28" descr="List">
            <a:extLst>
              <a:ext uri="{FF2B5EF4-FFF2-40B4-BE49-F238E27FC236}">
                <a16:creationId xmlns:a16="http://schemas.microsoft.com/office/drawing/2014/main" id="{B0CAE1AD-DC51-417F-AA25-272308E0F4C9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3C21142-4F5E-4352-9873-DCC26E5D18CB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AF7A768-1118-420C-8782-619CA1A21BE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8863D26-858B-4D98-858B-414C4A1856B7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F77F76-EB91-4937-B045-CC583AC23E12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1715608-F576-4FC5-9DB7-EC31EDCE5C77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248881B-55A6-4917-8D97-74705219309C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8505433-DEBA-432D-A0FD-6C349441DDAE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DB633E-2D30-4ECF-8822-C26D2BB9547B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66E42EF-A980-4170-BE5A-4F731B787D2E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B54C23CB-8948-4C6B-9B93-48B062F57416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CF95FB8-5FF5-45CB-BAAA-4B2B4DC38798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98AECB6-AB61-4159-B207-02570AEDE01F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2D829BC-EB06-4764-833C-C4256A7E0760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F661F1A-9947-49F1-AB24-8C912A363F59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78A4F22-CF8B-4D0E-AAF8-9250E500FDDF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4FD5665-9D76-4308-AC76-302AA1B65B9A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0080881F-AEA4-442D-917F-1DF3818B86A1}"/>
              </a:ext>
            </a:extLst>
          </p:cNvPr>
          <p:cNvSpPr/>
          <p:nvPr userDrawn="1"/>
        </p:nvSpPr>
        <p:spPr>
          <a:xfrm rot="5400000">
            <a:off x="11283961" y="2191599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C276563-C7D2-4F6D-B1B2-4267813AD958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CA02637-FE53-4381-A12C-CF1C0AF00943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D08F48D-F031-4320-93D8-35E0F3F9D57E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398BF26-8474-4F60-A96A-1F2C2981AF03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F3EC765-6674-4F9C-864F-EB2F509D0D55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9700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6C30DB0-BE47-493C-9152-9592CE6AB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43403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67FDC-EB5C-4931-9996-E0F6C9FC242D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1686C165-2403-4ADD-B4C0-B08A2DF50C84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77FD497-5EF7-49FA-A606-2FF689DD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37F9CF-184B-4F29-9D4B-F527F1071E7C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47">
            <a:extLst>
              <a:ext uri="{FF2B5EF4-FFF2-40B4-BE49-F238E27FC236}">
                <a16:creationId xmlns:a16="http://schemas.microsoft.com/office/drawing/2014/main" id="{A5988B40-97BC-4CA3-AD04-15B9AEFA53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48708" y="811033"/>
            <a:ext cx="763722" cy="763812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9376E9D-E304-47D2-8DF2-A4D323261B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6D57E63-DE40-4BE4-B31A-F30F87C3F813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9745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4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219847" y="26858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4</a:t>
            </a: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8CDE7-42EA-4BE5-B8C2-0F3625831A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73BF3-CAF4-478F-BBE0-5EE3C49BBDCD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521D265E-D4C9-4CEC-AFA4-12A93048B27C}"/>
              </a:ext>
            </a:extLst>
          </p:cNvPr>
          <p:cNvSpPr/>
          <p:nvPr userDrawn="1"/>
        </p:nvSpPr>
        <p:spPr>
          <a:xfrm rot="16200000">
            <a:off x="11900597" y="32776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11151554-5DEB-49E1-B789-2B99EDC34D78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22A7C8C8-D286-4CC1-95EF-D91F4A91438A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B5F63BD-BA01-42DE-92FA-E8A21AA2F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4933FD0-9D2C-48A7-BB09-96AFAF27CAF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FAFA73B-0310-4B71-A94F-9A8D2B395F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4D15CC26-757E-4EA9-8DAE-220469240F7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6E217B9A-A9EE-4490-92EC-2D5721BE4C9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EAF592-3852-4489-AF2D-35A1C88FF7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41A74F2A-7FE3-4A69-9995-41C2AB2E6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A8423B7-3ABB-45C5-969F-98D04AF82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F175EB21-7FF3-4A0A-ADC2-163CF97AA8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082F9FD-8004-4B7E-B87F-66BF161D2E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4932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50CD8C3-FA54-4C2F-A5E2-6A7E4A061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6D1CD8-43EB-4276-844E-7DCD5C3309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F56779-8D7D-4106-8C30-FD23556E210E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914E9CB-06CF-4337-A7DB-31066CD53908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7B16E51-543E-4540-BA55-AB802A4C1B04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D6A544-1BEA-4C2B-BCEC-3351D4B03A07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96EC2E-A832-4BD6-8F41-FD51EADE73FA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377978D-531F-4D3D-BE40-EEDD3B202418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336B765-0149-4A39-9971-2044240E78BD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73B96C-3375-4287-A748-54335FECD49D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5930F9-43C3-48DB-B93B-00F773535094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4430067-67DB-4F1B-A143-B749D2A37A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66573E40-FA2F-47DF-8BC3-9573F8B6E3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B5A805F7-1B4B-45E6-8ACD-5B394FE6D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D9C7BC4E-63AF-4730-B7C4-36CF37B72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47F8FDD-00BC-4416-84A7-66394B26F0A7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FECF884-A551-4892-82A3-4F205B92FA39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98D8AB-7292-4201-A43F-0CF8FEE97602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3DC1848-3073-44BD-923A-0CB1B7E2ECF8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0A3444F-A692-4C09-AFFD-8F5310931572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6B2BD5-B577-4992-BEFC-F703A1C09D3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550F16A-1DB1-4370-A29A-B1D6AA32CC65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D07A0774-2968-43EB-91AF-A026DBDF0740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59A20FD5-39E3-4408-A504-32F448E4C185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28DE0808-A834-4B73-85EB-AD77EF4D989B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D3D9C2AD-2FDA-4CA7-908F-7299107B04BA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12F456BC-D071-446F-82A7-D8CFAD7BD92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330F24ED-490B-402A-8EFB-1223DF0A9A15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D667B3AD-769D-4442-8531-E43E5DD903F0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09D9A3D3-3B97-4B59-AC85-418FBE6EBF2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CAF2EB34-4DAD-4406-BD2D-4C6FC264725A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4719336-1129-4AFA-8D58-68655E1B9318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BAA8A8B-56A7-4074-A00A-13167853795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1B20B7D-F3C8-4A30-B56B-8E98C64631F2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8F20E5-AC16-478F-97E6-79D0FD13F241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424BF2F-1A60-4A50-B2FC-486E343AA92B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97E2632-4510-4FAA-AEAD-F9842E7BB28A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E1E34B0-A260-4DFD-AF4D-1A7A93CE78E8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2E6C51-1670-4C3B-ADDA-966DD671EE1F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6523AAB-99DD-460A-B89C-1BD846F30C62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06CF78C-7B1A-4A8B-82CA-FFA443A4AB55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302694F-A777-4838-A566-486DD492C93D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C7576A3-9C4E-4444-9D98-E710C68A9A0E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12F3E9F-8B61-468A-B831-ED84732BEF30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EB9F1B8-2902-42DD-A184-7050BE4605E5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901EF8C-21D6-4865-995F-6D7759117257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AB8D31C-E8BC-42CD-84AD-68E1BDADE853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34274CE9-2C0A-4242-9B98-06A99CDB4B40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2EFA6C2-13B2-465E-A917-F1D7A9E3FB8C}"/>
              </a:ext>
            </a:extLst>
          </p:cNvPr>
          <p:cNvSpPr/>
          <p:nvPr userDrawn="1"/>
        </p:nvSpPr>
        <p:spPr>
          <a:xfrm rot="5400000">
            <a:off x="11280458" y="2640624"/>
            <a:ext cx="349171" cy="1467562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664F1CA-1C26-45F0-97FE-8010FB68F493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9D3AF75-61FE-430C-8C19-988045CE732A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EE0973E-2EC8-4285-A3BF-EC7D1663F5AF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F337AA4-B0F1-47CB-8B33-27503F73B4FE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12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4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219847" y="26858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4</a:t>
            </a: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C6FC7E0-B0AC-4A9E-BEC3-8FE391305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8CDE7-42EA-4BE5-B8C2-0F3625831A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73BF3-CAF4-478F-BBE0-5EE3C49BBDCD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521D265E-D4C9-4CEC-AFA4-12A93048B27C}"/>
              </a:ext>
            </a:extLst>
          </p:cNvPr>
          <p:cNvSpPr/>
          <p:nvPr userDrawn="1"/>
        </p:nvSpPr>
        <p:spPr>
          <a:xfrm rot="16200000">
            <a:off x="11900597" y="32776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11151554-5DEB-49E1-B789-2B99EDC34D78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22A7C8C8-D286-4CC1-95EF-D91F4A91438A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B5F63BD-BA01-42DE-92FA-E8A21AA2F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4933FD0-9D2C-48A7-BB09-96AFAF27CAF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FAFA73B-0310-4B71-A94F-9A8D2B395F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4D15CC26-757E-4EA9-8DAE-220469240F7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6E217B9A-A9EE-4490-92EC-2D5721BE4C9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EAF592-3852-4489-AF2D-35A1C88FF7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41A74F2A-7FE3-4A69-9995-41C2AB2E6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A8423B7-3ABB-45C5-969F-98D04AF82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F175EB21-7FF3-4A0A-ADC2-163CF97AA8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082F9FD-8004-4B7E-B87F-66BF161D2E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4932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106793-1DEC-4336-A347-1FFD29F6934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AC832F-978C-4D96-B459-50244FC2A676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C1A83BE-1AB1-4B73-9878-B4EABDF8FB97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F5C0F19-F664-4A1B-885D-76719D06EA96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D2D445-D984-4E33-B0E7-7614044BDF94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4CE34C-03D3-4BAF-8F94-7EBDF4E1C21C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0A7154E-1879-4D18-B66F-D412BB37DF43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E4A5DBD-D19F-4467-85AF-104DBEA22ED0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FF4B8B8-B5FA-465E-853B-F246E25C08DA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614AD2C-7BAA-4C86-B409-6AD47CB4627E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172F45-6E64-4F9D-A1A6-B1D688CFAD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79BBE1D4-AC36-4866-9132-1D89F7D08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EA264CC9-AB8B-4702-84F2-859A7B2211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8099FD57-BAF1-4910-834F-900DA522CB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B304B2-E2DE-46B4-BFE8-32E3A3451DB3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EBC6676-7196-4E06-B859-7A89E5063DED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B199456-02F3-431E-8FE8-9542063BED5E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E50F5E-3AFE-4BAC-B591-3FE21982BDEB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2690A3A-A29D-4E37-BE91-E4210E7E083D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118867D-5017-45C4-9716-99E14715FBF6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82D64F2-09BD-412B-BE6C-9D783FE4E047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72" name="Round Same-side Corner of Rectangle 79">
            <a:extLst>
              <a:ext uri="{FF2B5EF4-FFF2-40B4-BE49-F238E27FC236}">
                <a16:creationId xmlns:a16="http://schemas.microsoft.com/office/drawing/2014/main" id="{97E2501B-FFFF-44D8-9459-53482AA604D6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3" name="TextBox 72">
            <a:hlinkClick r:id="" action="ppaction://noaction"/>
            <a:extLst>
              <a:ext uri="{FF2B5EF4-FFF2-40B4-BE49-F238E27FC236}">
                <a16:creationId xmlns:a16="http://schemas.microsoft.com/office/drawing/2014/main" id="{E9C11F42-54F1-4462-AE2E-ADC449E6441F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4ECC2310-9155-4172-BCAB-3C8FBF8B2515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6B14CAD6-F1F7-4376-9B23-E30FCB93297A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6" name="Freeform 25">
            <a:extLst>
              <a:ext uri="{FF2B5EF4-FFF2-40B4-BE49-F238E27FC236}">
                <a16:creationId xmlns:a16="http://schemas.microsoft.com/office/drawing/2014/main" id="{30E6CBC5-7415-4979-84AD-17D6A56DF9A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7" name="Round Same-side Corner of Rectangle 79">
            <a:extLst>
              <a:ext uri="{FF2B5EF4-FFF2-40B4-BE49-F238E27FC236}">
                <a16:creationId xmlns:a16="http://schemas.microsoft.com/office/drawing/2014/main" id="{81E4A382-64F1-4D48-8F5A-3C6AB90BD51E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1" name="TextBox 80">
            <a:hlinkClick r:id="" action="ppaction://noaction"/>
            <a:extLst>
              <a:ext uri="{FF2B5EF4-FFF2-40B4-BE49-F238E27FC236}">
                <a16:creationId xmlns:a16="http://schemas.microsoft.com/office/drawing/2014/main" id="{5E48C19C-B262-45E8-A8A4-4FEB6A09676D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82" name="Freeform 21">
            <a:extLst>
              <a:ext uri="{FF2B5EF4-FFF2-40B4-BE49-F238E27FC236}">
                <a16:creationId xmlns:a16="http://schemas.microsoft.com/office/drawing/2014/main" id="{F34F96A5-452D-4CB4-9BBC-D8E6F14A2A0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3" name="Graphic 28" descr="List">
            <a:extLst>
              <a:ext uri="{FF2B5EF4-FFF2-40B4-BE49-F238E27FC236}">
                <a16:creationId xmlns:a16="http://schemas.microsoft.com/office/drawing/2014/main" id="{DD0279D5-CE91-44E9-9F68-F067F987A15E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5C3C3AF-64DB-451D-8179-24E51CA1B3AD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BFE4DD-DF56-4F8D-928C-5310970BB24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70E59D0-FC44-4A5C-B038-A72091D82D2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81945B9-D3E5-46C3-B359-A23B4B4B92AC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10BDEAE-4E01-4FD3-99DC-2E1A65B3D373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C4DC23-C34A-4D66-A0AD-89039003CD0D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C9FA6F5-BFD8-44C0-AD2F-2AEA561BD3C7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B929321-FF6B-4937-B157-F92EB78962F9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51FB48E-E259-40B9-9414-B96E82648D2A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35916527-C17D-467A-AD7D-99DA3F1D85EA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D682633-AE96-4155-9A56-411210A71044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534BD1C-6ADA-42CC-8C11-70812A6BF846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051F889-AA4C-4A17-B297-689FB50663B7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BF5BD5C-C11B-4EE3-AA7F-422C395B3FEE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6C8D6C3-B0FE-4F2C-9314-03E25A352C4B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5682B85-7178-4016-AABD-FCB2E4029139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D5861B3C-CCC9-4E3E-8F74-B48904F7FF04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01EAD8-2A59-4244-957C-85D9F23D2DAF}"/>
              </a:ext>
            </a:extLst>
          </p:cNvPr>
          <p:cNvSpPr/>
          <p:nvPr userDrawn="1"/>
        </p:nvSpPr>
        <p:spPr>
          <a:xfrm rot="5400000">
            <a:off x="11276956" y="2637122"/>
            <a:ext cx="349171" cy="147456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C9863FF-F37B-44B3-A61E-F2E17AF2D994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CD01D63-53A0-4BEC-998E-202DB6DBFAD6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980C901-34F0-42FB-8A7A-9A30F63D22E4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C345388-9463-4BAB-8203-59DC45561537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2021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862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228619C2-564A-4C62-9B37-B630D0338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721" y="0"/>
            <a:ext cx="1028831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A32C96-369F-4C04-8D2B-8ED8BF5D783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17DCFF76-7DF9-4CCE-B3C6-050B6BEDCFAD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97CD566-0489-4EC7-89A7-73E2A3E1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51ACED-9F9E-4A11-983F-1DD16E70A4CA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9931A2-7723-4641-BC7C-EB6CDEC8F58D}"/>
              </a:ext>
            </a:extLst>
          </p:cNvPr>
          <p:cNvGrpSpPr/>
          <p:nvPr userDrawn="1"/>
        </p:nvGrpSpPr>
        <p:grpSpPr>
          <a:xfrm>
            <a:off x="904729" y="845789"/>
            <a:ext cx="696874" cy="651644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3E68B9-BD0D-4D6F-8BF5-1F9108225B19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C3F16E-CC6F-44D7-A18C-E509D791F900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46BA99-DDD2-4574-9804-830F0408DAFD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D5B636-0A96-46C0-B84A-EF4C55285969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E369CE-614C-4095-AF2F-18B8E3FB7A44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4FD065-BE81-43DF-9411-567EDEF13433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C36271D-9026-4499-AB04-1ED81376D2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C41CA30-6E1C-4D19-A3D2-6503189666EF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2047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5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219846" y="31384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5</a:t>
            </a: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21BD9-15AA-4E46-A09A-6D8231B28463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B1449B-5566-46D4-AA07-1970E49A3898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479416EC-B0EA-486C-ACDC-AFA6962F7D55}"/>
              </a:ext>
            </a:extLst>
          </p:cNvPr>
          <p:cNvSpPr/>
          <p:nvPr userDrawn="1"/>
        </p:nvSpPr>
        <p:spPr>
          <a:xfrm rot="16200000">
            <a:off x="11900597" y="37302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7564FD85-E8F7-40CC-865B-2B7F23ED7553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AB532DE3-09E3-4977-B2BA-B154047EF486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2C02CB5D-4F9B-4643-BEEA-FC8FEFBD0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BC9745-69D5-4B02-88A0-4AF73742F2C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E48C90-5A79-45F2-8DB1-D9BD44CF1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116039CD-907B-4766-A7DA-4530E1BB60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3BEAF0CF-888B-4A1C-B5E3-87994D9F099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AFCD516-351A-4097-B1BA-A172B5E93E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8878A49-A261-454F-AFDB-B76D39A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393A0745-5BCB-4755-BD00-F21A2AACD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ED7F239-84D8-424D-BA45-AE2EBD350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823260E-0E3A-4261-A46D-E2190AEDC93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3FE790D-DA37-4012-B5C0-40A06D02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DE1F4F-5619-4FCF-B766-08B1115981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FA215D6-E455-4877-AFAD-5A05889B191D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9D5F03-D887-437D-926D-AA3E6C29283D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6DB959-B1C6-465F-AF90-6AD0880B62D1}"/>
              </a:ext>
            </a:extLst>
          </p:cNvPr>
          <p:cNvGrpSpPr/>
          <p:nvPr userDrawn="1"/>
        </p:nvGrpSpPr>
        <p:grpSpPr>
          <a:xfrm>
            <a:off x="1085124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29AF10E-10FF-4A62-826F-EAA210335718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0B6C71-9D4D-4D52-9528-FEE4352D5458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7ADB278-CBC3-47FC-85C8-BFBFEEA45175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28266BE-0499-4F27-9E93-AE021103D98E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3FAD65E-D8F9-4B5D-90B1-5931ADFD715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BEA5C75-719F-482A-A6ED-CBDE227E374F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D53CADF-B3B7-4287-9CCB-9F4B558596D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FE91C1B7-803C-41EF-8512-856717151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2A2974C-4604-4AB8-8040-D9EC2D297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F0DBEC00-EF54-4412-885D-682DC32599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C5FA7FE-DE70-4382-AB76-7E6818FB8812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B3EE737-53E0-4DD0-82FC-4E5A2FCE3F05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7D04D74-FC4C-4567-A9E1-50D01F22885F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0AAE345-4E03-4134-8B11-CACA17ABEE57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7BF952D-E98B-45B1-862B-DEF06230B851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23C5207-5C5A-4D21-9E3B-00E76A674500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4C5732B-5C61-4A21-8929-50DFB951E58C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8F464A2F-ED3D-44D4-866F-B75934E74B2E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822A34C5-5A93-4503-94F1-DEAAC680CFCF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ED031273-54FB-446F-9D26-658F510CE410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D800C743-E5D6-45E0-AA1C-766AE34B357E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171ACAC1-56D9-440A-9A1A-D8437915ED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33AE9ACE-095C-4476-A09B-BD3BBA1093AD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9563A3A3-C30A-467C-A947-392636CBA0CF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8E92107F-83D4-4344-A1CE-7D761D958B7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E6FD0B5C-13B1-4AD1-95F0-A2E8F13D619A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25E3F2B-C428-4103-AADB-F73013845B07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4585BA4-C4FD-4327-8B3D-DB703E93AA5F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C954AD9-D00E-4FFE-BD1C-CA499C064444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326369F-74E3-43B3-B615-ACCD3AF39798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87C64D-29E1-4DE0-B00A-5048DC9E411E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FC61246-C2D4-4371-A00F-263B496BBA8D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AF19A7F-1C73-48A7-B15A-0EC405AACADC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9F8806D-DB6D-48BE-96E8-B4471D06E5C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53B171B-F3B4-4308-B20D-DC6A40B710CD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A532BFA6-8388-4C5E-B751-5DE7FEB55634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EF6D4D2-6A24-4865-B8F6-948762534663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964BB5D-C791-439D-8AF4-3C22E7DA780A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7F2A647-F16A-49FE-BBFA-E24EB92346BD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3AFF5B4-30F7-4673-AA46-64A50D328E7E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D55107D-9DD9-4FA5-A76A-4779051F6DC5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3B6AA15-4838-400C-89BC-2E3ED91B90D0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E5F23EC1-E8F9-46BA-AF3C-1CC5603D170A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13972FF-62AB-4AE6-8D9A-CE1FF9F7A6A2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F6B5FA4-709A-4164-B682-BBDE85C83730}"/>
              </a:ext>
            </a:extLst>
          </p:cNvPr>
          <p:cNvSpPr/>
          <p:nvPr userDrawn="1"/>
        </p:nvSpPr>
        <p:spPr>
          <a:xfrm rot="5400000">
            <a:off x="11283961" y="3096655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23A076E-F233-4493-870E-683BC862B199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F2246B2-3D3A-4A64-90E2-77AD20B32251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9E3391F-65BA-4819-824D-922A619011F8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6797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5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219846" y="31384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5</a:t>
            </a: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30DE6CB-CE56-4C84-BED6-6BE715E7E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21BD9-15AA-4E46-A09A-6D8231B28463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B1449B-5566-46D4-AA07-1970E49A3898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479416EC-B0EA-486C-ACDC-AFA6962F7D55}"/>
              </a:ext>
            </a:extLst>
          </p:cNvPr>
          <p:cNvSpPr/>
          <p:nvPr userDrawn="1"/>
        </p:nvSpPr>
        <p:spPr>
          <a:xfrm rot="16200000">
            <a:off x="11900597" y="37302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7564FD85-E8F7-40CC-865B-2B7F23ED7553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AB532DE3-09E3-4977-B2BA-B154047EF486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2C02CB5D-4F9B-4643-BEEA-FC8FEFBD0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BC9745-69D5-4B02-88A0-4AF73742F2C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E48C90-5A79-45F2-8DB1-D9BD44CF1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116039CD-907B-4766-A7DA-4530E1BB60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3BEAF0CF-888B-4A1C-B5E3-87994D9F099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AFCD516-351A-4097-B1BA-A172B5E93E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8878A49-A261-454F-AFDB-B76D39A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393A0745-5BCB-4755-BD00-F21A2AACD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ED7F239-84D8-424D-BA45-AE2EBD350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823260E-0E3A-4261-A46D-E2190AEDC93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5F1225-4DBD-463F-9D53-A84BC0E308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08FE1EE-81D1-4CFB-B321-93386E23639F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B4264B-B06A-42D5-A7C4-461BB895DB3D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BE721-57FD-4A10-A679-00F237AC9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5FC1FC14-FDA4-4DA9-AC7B-ABB1DA1BE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A386DB0B-124C-46DA-9A79-4981C4248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D70FAE6B-0F84-4E2B-998B-1A5D1ED15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57D6C03-F94C-4627-8307-E6727CB729C4}"/>
              </a:ext>
            </a:extLst>
          </p:cNvPr>
          <p:cNvGrpSpPr/>
          <p:nvPr userDrawn="1"/>
        </p:nvGrpSpPr>
        <p:grpSpPr>
          <a:xfrm>
            <a:off x="1085124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52C9F35-3B3F-43C8-985D-0337360B5D0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46DA560-0931-4740-BB3E-DB75C0708BDD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2C2729D-ABD5-4CB4-A363-A75170B7AF21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7392EB7-7368-4C0A-8F1C-3C53374029A3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BD6E6D0-6F28-4B7F-AFDD-819AE3BF9C20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53EB8E2-4272-425A-9C23-AEE47C2C4DC4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2EE3AE7-1467-4C52-9BBE-726AC1F5C1CE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048978-48AC-45D0-81F6-A9BBA56EC963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A619633-EE47-4019-B3F6-A697BBCBD246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678ED08-8415-4731-8217-7A4D3971E968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A392245-FA65-4C6F-842C-90DAA76FB06E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E0907D5-9FA5-4A66-93AE-6A88D1BBF9A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3D45FCB-1B3F-4893-ADAA-3CC2494FA775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79B57244-8F4A-49A4-AD4B-157A96755B3B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B492BB8C-D584-4066-B9EB-A928E254620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B94C6D6C-5613-48F4-B996-6E9FB9D3E4FD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4EBA6D87-AA5D-4851-8FDD-0EDF793E0829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82" name="Freeform 25">
            <a:extLst>
              <a:ext uri="{FF2B5EF4-FFF2-40B4-BE49-F238E27FC236}">
                <a16:creationId xmlns:a16="http://schemas.microsoft.com/office/drawing/2014/main" id="{688BF289-00C1-4695-AE6A-34B5925C13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3" name="Round Same-side Corner of Rectangle 79">
            <a:extLst>
              <a:ext uri="{FF2B5EF4-FFF2-40B4-BE49-F238E27FC236}">
                <a16:creationId xmlns:a16="http://schemas.microsoft.com/office/drawing/2014/main" id="{053878D8-95F0-4F6F-BB52-3F9DD3B27FA7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4" name="TextBox 83">
            <a:hlinkClick r:id="" action="ppaction://noaction"/>
            <a:extLst>
              <a:ext uri="{FF2B5EF4-FFF2-40B4-BE49-F238E27FC236}">
                <a16:creationId xmlns:a16="http://schemas.microsoft.com/office/drawing/2014/main" id="{3FF8FDB7-F587-4E0A-9548-5E433D469BAC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85" name="Freeform 21">
            <a:extLst>
              <a:ext uri="{FF2B5EF4-FFF2-40B4-BE49-F238E27FC236}">
                <a16:creationId xmlns:a16="http://schemas.microsoft.com/office/drawing/2014/main" id="{BA9EE4FD-4CC4-4B27-80E9-1393F495545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6" name="Graphic 28" descr="List">
            <a:extLst>
              <a:ext uri="{FF2B5EF4-FFF2-40B4-BE49-F238E27FC236}">
                <a16:creationId xmlns:a16="http://schemas.microsoft.com/office/drawing/2014/main" id="{AC282B24-E1E3-4FA9-94C8-F63DB6C0049C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1A74F79-41D8-4750-AAE7-EB7721D97D70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2C9E8DA-086D-4F78-B912-B14523C41F60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FAEEC1D-7117-4C68-96F0-61743C4CC940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1085D1C-9CC6-430F-9A2F-FCC49E7DB72B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1ECC86A-5EEB-4036-BB9F-94F83FAE5973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09BA63D-AB2E-472D-BD72-DAFF96DDBF1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83E5977-6E61-43A8-A127-79FDA17FDD8C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D2E770C-C5FF-4A4B-B19B-B23E0BEB1CD1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71BFB8E-B7A2-4498-9179-B0DF5A2FE038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0762F5B9-AB47-43C1-AAC2-2C1152E4DE4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27696E8-7198-45BD-ADFB-BA2923C4CDCE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45E8D05-A0AB-4499-BEB2-C110240491C3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22695F7-FFC3-4DB7-A26F-08B3F93472F4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B53EACF-2553-473A-8B0F-A1AFF7FF82EC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5AD3E15-0425-47D0-BA90-9DB9760701A2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8A0C65E-5456-4CC9-9D58-19E168C790C9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ADF0B55A-02E7-4F82-87E6-1D3C16BDC5E2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B524A75-17B4-4305-A61A-1C27E2EB129D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4D3CAC1-7415-45C3-BFB6-BB8F077E451C}"/>
              </a:ext>
            </a:extLst>
          </p:cNvPr>
          <p:cNvSpPr/>
          <p:nvPr userDrawn="1"/>
        </p:nvSpPr>
        <p:spPr>
          <a:xfrm rot="5400000">
            <a:off x="11283961" y="3096655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DA6F459-DB2A-4CD4-8847-CC44F6C4772C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1D3A311-3428-4E16-A077-A187ED73EB1D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D9FC965-28A0-4B0C-A2C1-BA04FB672713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5319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6AF02CEA-FD96-4342-A274-5D63750FD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358" y="0"/>
            <a:ext cx="1016417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EA0213-A3F9-47D1-AEFE-22C187AB23C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812C2910-CAAB-48F9-8068-13C09737DE00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52C0F9A-4396-4332-B60D-325DD8CA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F8D6F6-BF16-4494-8FA6-ED786EE97319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E4E6CBE-6686-4F23-B4F4-999481D1BC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39628" y="846811"/>
            <a:ext cx="609466" cy="711972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0CF4F68E-476C-4849-9BF3-14D94F6D94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1BE517C-0EEE-4812-AA28-41D7D839ACBD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115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6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219847" y="3591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6</a:t>
            </a: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00B4F-17A0-4BC2-91E2-C75BBF9F5CE8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98E23-0D85-4565-8E83-B477C369A432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7B40B4A3-D6F5-4DF1-9525-A127BEACF98F}"/>
              </a:ext>
            </a:extLst>
          </p:cNvPr>
          <p:cNvSpPr/>
          <p:nvPr userDrawn="1"/>
        </p:nvSpPr>
        <p:spPr>
          <a:xfrm rot="16200000">
            <a:off x="11900597" y="41828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69172A22-14B9-4B61-BB8F-5F7D4F577F2C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11BCDEE4-A22D-41C4-990A-EB77412E4AEC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A7D6A814-AACD-4723-A3E6-44532A6F2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B6CBAD5-6B1D-4EE6-B7E0-7D327CAB71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7C03C06-8B4C-4F70-801C-BD3B938CC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CF599F60-5A79-42C7-80C4-63F1EB050F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65109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B626790-E27E-4CDE-AA86-FB594AC0BFC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F7DC15-B507-40FE-94AA-2B8C77CEBB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D8B2E3F3-B1F7-4A33-956D-7D447A867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3EC5FD8-B597-4ADC-BDDF-9E73CF58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DEF051B-20D8-466F-A16C-F20C58D54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94333BD0-42EC-44ED-9BAE-7757918387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CAE36B3-AF2D-478D-88C9-3CE0A8C01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319944" indent="-319944">
              <a:spcBef>
                <a:spcPts val="1200"/>
              </a:spcBef>
              <a:buFont typeface="+mj-lt"/>
              <a:buAutoNum type="alphaUcPeriod"/>
              <a:defRPr/>
            </a:lvl2pPr>
            <a:lvl3pPr marL="511910" indent="-173684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B0B944-6CE6-43E0-999B-D9E7C8E5B2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02608E7-C0B3-429D-9481-53C1000009CA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09E2E02-B3C0-4173-B07B-BD3340CD07C6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713616-F8CB-42DC-8F3C-A105AD1996D9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F4E35F-0620-419F-AC23-1CAE73B99162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05438A-30B3-4FAD-8295-B6600B3CBABF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5973A6-48B5-4681-A44D-6B999B4D9B43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BA2432-C455-4BF3-B283-F60B381A61CB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40C72F1-01BB-4671-8ED5-46478A70A88A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0A050B-8204-4B35-B948-AD2497B8BEF7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90AE251-C3C2-4ED6-8127-B39554E1A9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195CB80E-0DB2-4434-BE9A-007989458A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9631905B-5549-437E-925A-4F077325E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2F4615F2-BAC3-439E-AFEA-A993F145C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8BFDA64-DCFA-429C-908B-AE9194E33A8F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58731B-2AF7-40E9-9672-CDCACAA51CBE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4D286A2-820B-46C8-909A-BC6F3A862C20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15CEA46-0FF0-4548-B245-746E976768B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495C889-D5E3-4272-82B5-F3B4A3908E0A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BE7BA3-6132-4003-A79D-CFA4B4D9E19B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F77523A-164C-4AD4-8373-108A4C516730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5A570A18-59BF-40E2-B47C-EB31B6C6E2B2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FCFF80AD-8344-4F8E-9CC5-224BB0D62C9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C1B42306-1904-46E7-BE28-CFF76ACFB4F2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8F1F7789-AB3D-4435-9169-25DE8DA65F26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238620AC-097B-441B-AF0F-32416329764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81EDF39A-4038-4DF9-8F59-F059EA014CC9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4405A5F0-60A1-4D5E-8F57-A386661218D8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397CF1EA-9C83-4F4A-A407-3EAA6369E2E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C7B9C6FE-340D-4C11-8F73-5B63080C8FEC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A7F223C-E7E9-4900-A0F0-34ABD4BA8E1B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1760476-348F-483B-AD5A-EB945F2A7E64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A250FB0-5B0A-40C5-A78D-FEDBA23F10FC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DDF47E8-25E3-40CE-9284-FA2BA4F6C40B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7E141D-5A24-48D3-BFA8-981593F802CA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315A45E-64DD-41AB-AC1F-29A097988639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F0C85E6-2EDD-4C1A-9BA3-E94EB0D85F32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4037D8D-8E22-4572-92BD-2A6BFD3FC9EF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AAAB576-8181-4201-B2C1-B24C020626C0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5904B4B-3A37-445C-8033-34DB5F145A5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C8DD360-0487-467D-A649-9C50CAD4E5F8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C2ECF9A-A347-43F9-89BA-F54A771DFF79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6B33585-ACAF-4AC8-AD8F-47D4308C0720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579ED9C-E99B-487E-BE9B-54CEA14D6A1C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2C5FE46-7D2F-467E-8DBA-53A88D7EBF05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76D6F80-0BFB-49A4-AB4B-1F874DBE9E8F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6C3B18B3-19E8-479A-AEDF-BDA05D5756FB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B15791C-CD61-4EB5-9E42-B73430482107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AAB4CF3-E9D1-45DD-9ACF-35952F16191D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BA97296-EA8D-479C-969B-07C854A6ACE7}"/>
              </a:ext>
            </a:extLst>
          </p:cNvPr>
          <p:cNvSpPr/>
          <p:nvPr userDrawn="1"/>
        </p:nvSpPr>
        <p:spPr>
          <a:xfrm rot="5400000">
            <a:off x="11290966" y="3556188"/>
            <a:ext cx="349171" cy="1446546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4A88AD9-02C8-4A68-912B-280F3DCE5033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A20CDBC-1B16-4EAE-A4E3-1058550F2D3A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4315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6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219847" y="3591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6</a:t>
            </a: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17D13B3-3001-44D2-83C6-1AB54C854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00B4F-17A0-4BC2-91E2-C75BBF9F5CE8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98E23-0D85-4565-8E83-B477C369A432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7B40B4A3-D6F5-4DF1-9525-A127BEACF98F}"/>
              </a:ext>
            </a:extLst>
          </p:cNvPr>
          <p:cNvSpPr/>
          <p:nvPr userDrawn="1"/>
        </p:nvSpPr>
        <p:spPr>
          <a:xfrm rot="16200000">
            <a:off x="11900597" y="41828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69172A22-14B9-4B61-BB8F-5F7D4F577F2C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11BCDEE4-A22D-41C4-990A-EB77412E4AEC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A7D6A814-AACD-4723-A3E6-44532A6F2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B6CBAD5-6B1D-4EE6-B7E0-7D327CAB71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7C03C06-8B4C-4F70-801C-BD3B938CC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CF599F60-5A79-42C7-80C4-63F1EB050F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65109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B626790-E27E-4CDE-AA86-FB594AC0BFC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F7DC15-B507-40FE-94AA-2B8C77CEBB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D8B2E3F3-B1F7-4A33-956D-7D447A867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3EC5FD8-B597-4ADC-BDDF-9E73CF58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DEF051B-20D8-466F-A16C-F20C58D54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94333BD0-42EC-44ED-9BAE-7757918387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607DF6-43E3-483C-8408-6AA0DE59BA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AAA2622-6FB3-4214-94EE-5CE2C00D6F22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6BF343B-6B2C-4ECB-9D69-8EA65A4867D1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96C3D34-A05E-42B9-9537-1A240D034A66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2F86250-BDEA-45DF-B48B-D9DFA038CE2E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D2803F-445E-4E34-A48C-5963D89EB691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AAD5A6E-4BAD-43E6-9736-F5D86AD3183C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F07C7E-E14A-4980-9391-1C6CBA2D131D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87B7D38-CC42-440D-8ABC-EE96675554EF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48AE8FD-737A-434E-A0B0-B9F4D1CDAF75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70B4D57-140D-4AFA-BFC0-1CA76190A7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FB179148-9F8B-4FDC-A04B-1EF80C6CE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29E6A11B-5125-480E-A7DF-B9E84E8601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B400ADFA-EE48-4CE4-AAAE-F1EE609A8C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6915C7-91EA-4A77-8667-E2F813172B01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35BCE20-6C8D-4664-806E-0F80F98F4937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0967764-FB60-4F58-A1A6-AA278A35F221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143169C-710D-4518-89B9-A50BAE3D9A0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7BC02B7-323E-49D7-A681-067BF306A690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9F6F9DD-C45A-4275-B17D-B75F46CAAD8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24F9333-0270-4C71-A104-D762DD9FEAFA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850C7FE2-376D-4A50-95E6-EC22C90868E3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6591B573-70F0-4337-95C0-2A293345226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A235A59A-01FF-4282-B20C-1D51A5B545A2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EAE6E452-5E80-429C-86FA-E94564F48061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56368E7D-C6B1-4FC4-84CB-850E491EB28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23956198-447D-4D59-84F0-16DBDA54126E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BAFE9D0B-1361-4951-AD59-C1212C398B59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EF7622D6-B5DC-4DB2-8E21-04AE835E223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446AF50D-0BE2-47A5-90FB-3B796742A712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0F95EE6-B50E-43FF-A4E1-47C21811C669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42F468B-D932-47B9-B35C-EA897C4220DE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BCDB589-D78D-40D3-AB70-F561B8262AFA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62D2D45-1E15-4302-8C9C-3EFEF4EAFC6C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E982F62-AE08-490D-85F9-E47E4F74B1B2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FB34E1C-9A0A-42B9-A15F-DF5361ABC718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F0C4F94-3D64-4F53-8736-C0EFFA1208D8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CA5C5E7-FD01-42A2-95E4-432A12765B9E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1840ED9-07A0-4FD6-B419-2CE7FD344B80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7BF2249A-8E15-48E6-A2C5-2E539577D562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F6F8753-E7C3-42D4-95EF-8E722B237588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5228548-9524-4013-A3FE-CD8EC65A35AA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1D911B1-3FF2-4EF8-9037-94ACDFE7BBA6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FD9FF4F-CE4D-428B-8096-FF9FC30CCEAF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AF9996B-2EF1-4AC2-A4DB-D0E9DB62E720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AEB7752-CFC4-49E7-9AC9-090307A31FDE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4DB2658B-3A7E-4CEB-A58D-8954945E63C0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5C78CEE-67A7-493B-AFFB-7BB6366E681B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6E5E9CB-F244-4596-A407-7A67AC8D4C00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7275D84-68D6-4337-980F-DF58AD691F46}"/>
              </a:ext>
            </a:extLst>
          </p:cNvPr>
          <p:cNvSpPr/>
          <p:nvPr userDrawn="1"/>
        </p:nvSpPr>
        <p:spPr>
          <a:xfrm rot="5400000">
            <a:off x="11287463" y="3552686"/>
            <a:ext cx="349171" cy="1453551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0536761-95E6-450C-9F2A-C97A24A66599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763CB49-018C-4C16-8987-2DCF1EF308B9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5687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- up of a gears&#10;&#10;Description automatically generated with medium confidence">
            <a:extLst>
              <a:ext uri="{FF2B5EF4-FFF2-40B4-BE49-F238E27FC236}">
                <a16:creationId xmlns:a16="http://schemas.microsoft.com/office/drawing/2014/main" id="{B4794715-33BE-42FA-84ED-4D4DB0704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403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A7676B-2AF7-4ED8-A0D0-89A20E7F8870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B9BCAF18-4615-42B9-902A-44E171DCB3BF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D4A63D1-478D-4C09-A7E2-214975E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515D08-7FC7-442E-B410-6A2F6F29CE1B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0BFD91-4BA7-4EBF-8725-DDE8E16C107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6846" y="830910"/>
            <a:ext cx="756788" cy="737866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EF9C15E-F755-4EF9-A226-EB18D6956F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47B1B4D-CA46-4208-B905-69216BCEE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2B1DE75-892C-41C7-B11E-F0232FDBE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44F45850-62A8-4590-818F-5373124BEA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1654BF4-55FF-42BA-9BBA-90A8ED8BEBE9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731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7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219849" y="4043622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7</a:t>
            </a: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65AEC-AC2C-4F26-A514-B16A2E6B814C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E7AEC-D397-4EF4-B63F-12A6FB09D5E6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3A261BEA-A960-4E18-B27D-6E834535FA6D}"/>
              </a:ext>
            </a:extLst>
          </p:cNvPr>
          <p:cNvSpPr/>
          <p:nvPr userDrawn="1"/>
        </p:nvSpPr>
        <p:spPr>
          <a:xfrm rot="16200000">
            <a:off x="11900597" y="46354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49758E62-1728-41C3-986B-531C92523644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7064BD3E-E930-4055-A8FA-D42586D02F4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AA79184-6D0A-4367-85F9-26259B1B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60754B-34AB-419C-B9EF-5F60CBDC00B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2AA2B4-84A0-4EF3-852A-375A9FF1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04FE2D9C-0B20-4B7E-8BC6-652797D28F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44358A22-1548-493D-AB57-E81679F3053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5B7E0B-C3FC-464C-B739-0FEC64D7920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0E5224F-46BC-4CB9-9B49-C35E8F2D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0D34931-2226-4D73-B84C-7CAD0E1E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36039B62-E7D0-4152-BBFE-2DC2A8F73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DA91999-BB53-49CC-A201-1149313FC1E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BD94613-9034-4F85-BF55-C1330DBAD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C55850-0B4D-459E-9DFA-826A8F8DD9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1774698-E6E0-4328-BE18-5A15690D2252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0ABEA9D-8331-480D-AE18-076B3A39BF1B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C247BC-BA04-499E-A1EF-51DF1F791813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B1A55E2-B374-4FB3-8256-86D4ABE2722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1B02360-0FDB-4B96-9C5C-BCA0D3551988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674843E-87CC-4950-A9BC-DE91197586AE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1BB7E0-00D9-4D88-ACC1-37A5D8EECB21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20CA995-F88A-47E6-8930-2551D6A896D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6C7F06-E38C-488E-935E-52491DA75323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844C76-4745-45A3-8FB7-DFA20E1AEF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41423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997C66A9-7C4A-45A8-AF06-B6D56D008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0E769C7-ED5C-46EA-85B5-4209A68B3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07A497BF-33B0-4054-AFD9-0ADC93429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46B6AFD-0F68-42B6-B3E2-8AAFF7056BC1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78D383C-663D-4FC7-9F31-AD8AFEFEF89F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9569F0-B30F-4BCF-8838-654B35D02D17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490A778-D774-4AAC-9976-3E549746FC85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F7F4555-DF1F-429F-A28A-EFF837308C61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0A038EA-73B9-4662-88F7-BAC06BB4586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D5BD62B-4737-413B-9E36-FBF3FA8FF0DE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108BFFFD-BFD2-476C-B9F5-49875AE53DDD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481D5C02-3AA4-41F6-ABB6-01126E544750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820E6861-DC11-47EF-A496-7DB638922BAA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E7242653-9858-4400-80AD-CFFCD610147A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63" name="Freeform 25">
            <a:extLst>
              <a:ext uri="{FF2B5EF4-FFF2-40B4-BE49-F238E27FC236}">
                <a16:creationId xmlns:a16="http://schemas.microsoft.com/office/drawing/2014/main" id="{FE1DE68E-7D33-4780-8CAE-FE100F8042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5" name="Round Same-side Corner of Rectangle 79">
            <a:extLst>
              <a:ext uri="{FF2B5EF4-FFF2-40B4-BE49-F238E27FC236}">
                <a16:creationId xmlns:a16="http://schemas.microsoft.com/office/drawing/2014/main" id="{AF3C1C47-D2DA-4C3E-B781-D7BCD850049D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6" name="TextBox 65">
            <a:hlinkClick r:id="" action="ppaction://noaction"/>
            <a:extLst>
              <a:ext uri="{FF2B5EF4-FFF2-40B4-BE49-F238E27FC236}">
                <a16:creationId xmlns:a16="http://schemas.microsoft.com/office/drawing/2014/main" id="{8219B357-8E0A-4035-BE33-C9331F738E25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67" name="Freeform 21">
            <a:extLst>
              <a:ext uri="{FF2B5EF4-FFF2-40B4-BE49-F238E27FC236}">
                <a16:creationId xmlns:a16="http://schemas.microsoft.com/office/drawing/2014/main" id="{D9950595-469B-485E-B8FA-19E24C5C284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060970E3-A383-4E2F-8D6B-A1B60550E19B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4220F67-775C-4B82-A325-64823B9DADE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1837238-64A2-486D-9D27-5DBD820A7FBD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0A9D7B7-6631-4DD8-ADCF-5A6A46FA9A9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D70304F-C9B3-4DCA-8276-49D20B6377BD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E4BA30A-2B7D-4377-A275-FD8F1A6193A6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B7D3850-1E0B-41B7-8699-1152C01DC64A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403BE69-3710-4D18-8785-76AF965E79E9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5F4AE1-BF25-43C8-BD95-3911856122B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4BB1E92-3EF0-479C-918F-95C92FBAFBE0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44B73DE1-5501-4BD5-B43D-C8C910E711CD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2F8AF91-E1B8-45D6-8750-38C88B9D7132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AA79AD4-00F3-46DD-AF85-EFF999B43E92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DE7E503-3190-4924-87FB-1B57E4B8736A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21FBB78-1F4E-4AE8-B9E1-3FC9CEA51488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87448F2-F949-4901-A7EC-E8FC1DFC0B1D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C9AE9E4-7FE0-40ED-8D32-058E9C6ED256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B6C583F8-E3A1-4767-98CF-82FAA44416CF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92EA3F9-8F68-4029-815D-6109B21D7BB3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3F52975-79D4-47B0-9139-933070051D6B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F8A3AA2-03BD-4879-AFC0-302022C0089D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897A1A3-E1ED-49E8-84D1-DC843B46FA2A}"/>
              </a:ext>
            </a:extLst>
          </p:cNvPr>
          <p:cNvSpPr/>
          <p:nvPr userDrawn="1"/>
        </p:nvSpPr>
        <p:spPr>
          <a:xfrm rot="5400000">
            <a:off x="11290966" y="4008716"/>
            <a:ext cx="349171" cy="1446546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422CB5C-5B8F-4144-BF2B-C04AAA54C928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5769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7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219849" y="4043622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7</a:t>
            </a: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1F1E3D-127E-4F62-AC5B-EFF9791B2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65AEC-AC2C-4F26-A514-B16A2E6B814C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E7AEC-D397-4EF4-B63F-12A6FB09D5E6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3A261BEA-A960-4E18-B27D-6E834535FA6D}"/>
              </a:ext>
            </a:extLst>
          </p:cNvPr>
          <p:cNvSpPr/>
          <p:nvPr userDrawn="1"/>
        </p:nvSpPr>
        <p:spPr>
          <a:xfrm rot="16200000">
            <a:off x="11900597" y="46354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49758E62-1728-41C3-986B-531C92523644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7064BD3E-E930-4055-A8FA-D42586D02F4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AA79184-6D0A-4367-85F9-26259B1B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60754B-34AB-419C-B9EF-5F60CBDC00B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2AA2B4-84A0-4EF3-852A-375A9FF1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04FE2D9C-0B20-4B7E-8BC6-652797D28F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44358A22-1548-493D-AB57-E81679F3053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5B7E0B-C3FC-464C-B739-0FEC64D7920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0E5224F-46BC-4CB9-9B49-C35E8F2D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0D34931-2226-4D73-B84C-7CAD0E1E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36039B62-E7D0-4152-BBFE-2DC2A8F73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DA91999-BB53-49CC-A201-1149313FC1E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AFB4CB-6316-4DE7-B036-F004E8D112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828277-BF2D-4AE5-8107-BC302A5550E6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D0727AC-B205-4ED5-AC0F-73C27B0802C6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C44AE4-CE6E-4997-9D90-A23E33C3CC97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93398CA-21C9-41E3-A822-236A6FD920F6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419A17-AB89-4B6C-BD53-8CD68A3CB60B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8A4C4D-3842-4B5A-897E-4DED0F96EBE2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B5947F-975D-4716-A4CB-E874986D6B70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DDAB68-E105-4232-9897-E29AED8F6390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45D5077-6EA2-4584-999A-16E113A84618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5AC013-C6A2-4A76-BCF6-EE71D708490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41423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C20CC116-AC73-4580-B31C-CFA77FEED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E9C0C864-E0FF-4886-9AD0-460F6321D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CFA20AB8-0384-44E8-8C58-AC5DBB93A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E2F73D5-AF1B-407C-B33B-1F2FA693C3D9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47E3451-79A3-4255-893A-D0040877EB5D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5CFF7FE-0669-4096-95BA-055A9ED2A85C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B4C5B78-E792-42F7-9AFE-E3B3DA0D09F5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BC19366-1FC2-47F3-ACFC-F10EB9902CD6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6766581-E3EE-4A00-A648-5EF5FDE9993D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6BDB482-5C53-4DC4-B75D-96033238E642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8453C795-6141-456E-B878-3D39F4374BD2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B10AB884-042F-4BEE-8D94-8043B4A4151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7E104A7C-8E96-4FE1-B71E-3330583C5035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3FDD2155-436B-4F18-9643-160642363409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B5E4CC91-A830-4F1A-B7FA-51A6679A8CE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7B717917-CF09-4DBD-958C-9AF7AC3A8F76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FFF29B9E-D0E3-45E8-8D06-63BC7DE0EF49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29B43A96-796D-4183-88DC-30563B769F5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9C219480-DBF7-4F17-8FE8-061F087340D0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C45A6C9-84A6-4871-ACC4-57338EE25579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09BBD40-EC91-47C8-AE88-D64B93612C2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B81B8A0-AA05-415B-A221-828E308C1A12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03AD608-5C1E-44FA-808B-033BD38A3408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587A714-625F-4173-A87D-734CDC46E292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EB5E64C-CA28-4E7B-ADC9-BF9F8CC03F0F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F69A345-8DEF-4DB5-8A32-D96D170C361F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A8209C8-848D-40D8-9E24-0F99BFD40DE8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9FFD469-3088-4FDA-8DC5-CE738911CBA9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71F43774-61EB-45D8-BB1B-F3088F176273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FD8F0AC-4029-4E7A-93D6-B420A2C18FB2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EEA5A11-5B2B-41F1-A6CA-5EBB965BDC1B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BB36E1A-DEC5-448F-9377-0C187807F3D1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A1F2315-85CE-4D6F-82B3-AE79F4000CC1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8229BE8-9F62-45C1-B541-0E375B873BA2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192E72B-A0D4-49BB-8FAE-62B7C7AE341A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CA00B719-E70B-4E15-8738-56C2E6A0909F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F859E07-0908-4177-9DE7-D99580DC29CA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2D8FE57-DCCD-4994-A99A-ED03D53632C1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EDA2695-A107-4BC1-B319-4E56466DC11C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A84A080-1931-4267-B447-3B08CF475D24}"/>
              </a:ext>
            </a:extLst>
          </p:cNvPr>
          <p:cNvSpPr/>
          <p:nvPr userDrawn="1"/>
        </p:nvSpPr>
        <p:spPr>
          <a:xfrm rot="5400000">
            <a:off x="11287463" y="4005214"/>
            <a:ext cx="349171" cy="1453551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9CB9E46-189B-413E-803E-A808474450C3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485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oung child with a stethoscope around her neck&#10;&#10;Description automatically generated with medium confidence">
            <a:extLst>
              <a:ext uri="{FF2B5EF4-FFF2-40B4-BE49-F238E27FC236}">
                <a16:creationId xmlns:a16="http://schemas.microsoft.com/office/drawing/2014/main" id="{7854B298-22E8-415A-9B9B-4123152C1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95490" y="0"/>
            <a:ext cx="1028368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C4B8EF-32A3-461D-AA69-4727E19A3564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EE5B3361-8615-42AE-B777-05E724E99098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3371FA7-6B52-49D1-A2EB-2DFFDD0F6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D5524E-FFFC-4584-8726-81182C0273CF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9E71F01-8498-401D-98E8-DE2258848D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67122" y="859278"/>
            <a:ext cx="747942" cy="673564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45FBF16-CC34-4DF6-B100-B52F4CAE65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2CFFBC7-B0D3-4A53-86A3-A15CCC114975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5877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76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8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219847" y="4496226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/>
              <a:t>Pillar  </a:t>
            </a:r>
            <a:r>
              <a:rPr lang="en-US" sz="16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13CD620F-9E71-4D9D-BE7B-C381B93FC517}"/>
              </a:ext>
            </a:extLst>
          </p:cNvPr>
          <p:cNvSpPr/>
          <p:nvPr userDrawn="1"/>
        </p:nvSpPr>
        <p:spPr>
          <a:xfrm rot="16200000">
            <a:off x="11900597" y="5088007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06046C7F-3D34-407F-A063-EE1B54B39E0D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CA45D622-71B7-4E13-8ED2-2A4AFD97AAA9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32FE4A5-A739-47EA-81E0-3D22CEE29C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073D68-B7A1-4FBB-9A72-6F75E5D5A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A9C993CA-B5B7-47F3-BE52-1162D746BA9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05335764-8AF5-429B-8265-73AEFA29D9F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0588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155299-749A-44B3-8BDE-E350CE993B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16683CCD-48AD-4B20-B7DC-FAB5AB14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B26A5AE-D441-411B-84F1-D439B1290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F37B175-4C15-41F6-A8B6-EDF6EFAFE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A153F7B4-1040-487D-BBC4-0DFC066F7E0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9523832-2660-419C-8A14-188EB3B4F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28531" indent="-228531">
              <a:spcBef>
                <a:spcPts val="1200"/>
              </a:spcBef>
              <a:buFont typeface="+mj-lt"/>
              <a:buAutoNum type="alphaUcPeriod"/>
              <a:defRPr/>
            </a:lvl2pPr>
            <a:lvl3pPr marL="511910" indent="-173684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A24FFA-BBC5-4E7F-9422-64DCAD9447F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09AC0D-B895-4FB3-8006-DC669083A658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C43E910-2CE5-46C5-A6B6-5F06952A5761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7A3AF7-C338-4A9B-9473-D3B9F5851775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F64B0F7-4EDC-4927-A91C-12AB26CEC870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8E7849B-9F26-4599-B6FE-750B98E1FC17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BA223A-9FBD-4EBB-8A86-2AC7735DBBBE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9A8C2EC-346A-4C06-B83E-BC7D78980027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102ABF2-C5DD-4E8B-8631-65A7CD236FD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DD4AD1F-379B-488B-BEEC-F239B8356576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6E0DCF4-1CA7-4BB0-8368-516E364E4F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FC35437-4806-47CC-BB56-E566AE5CD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B315D3F-A951-47C2-8A78-17AEF0E236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591193D4-0719-4B8D-BAD6-BE59EA2CA1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A0AB2-92D0-4B20-9F75-E11D9CFD5C1D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CACB7DE-D286-41C4-A4E0-69FE0D7E3C1F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DB3EF13-40A1-49C4-B5E5-0717F1D46CB8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6EB2041-C8DF-4773-9251-E38E93922374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4503FE-F435-440A-ACF0-8A2C8FD6EF0E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652EC29-83CC-46B7-ABFB-6512789119ED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464E85-F5E5-4421-A180-E4F79239014F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F2AC887C-6D55-4105-97D8-EBE9DBC7A6A3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6C6BDEC3-98A8-4C7A-A01F-89A427F9AECF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1F9359E6-FB68-4A9E-BC78-FA6CC7376C4E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358CF7EC-0809-43A5-8D5D-2F00677BF841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6E6EF5CA-1733-4049-837C-6B459F5FD22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205F382D-61BD-4DD7-99B8-6F310C36DDA4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B2CCD14F-CD14-492E-8F91-2D31799C3F76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ED35CB87-8D5B-4C5E-BDF3-52799907EEA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43944469-9E25-4E56-BAC1-1D9B70410446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8C29916-0007-4147-B871-A8906F4CDD39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D4A82E1-2DD2-4711-A4E9-0889F06DC009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9F2AF43-5CA9-4601-A907-6C7AE787E3AB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DCAA823-47C2-4506-93DD-E6749A8F0F06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9A1D074-64C0-416D-8F0C-C39DBFA9713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50C3FFC-FB35-4EA0-AAF1-5E003CADE28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0778269-B000-4836-BE7D-7E39EB10DFBB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862080C-60A9-44F9-ADD1-1A93A837AF70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A7075E9-C870-4D75-9311-1753F5E00E66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C6D87FD0-571C-4EE7-93FF-4228ACB147D2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01C3BFA-EAB9-4974-9C69-65FE216A8069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1FBFFD2-A002-4AF0-B486-940527867AFF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CC96846-6250-4C2F-8434-EE23121AB31F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B194BE6-5AAB-4BC0-ACB4-B8282A1AFE81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E9E3224-53A5-4800-8D6C-B5DCACB368F2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DC4879B-094A-4655-B333-B8CB7E5594CF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FF457C6F-4B2A-43C2-BDD3-D04F8D19DB0C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F2274DE-336C-4C50-AC9C-C0DBAA2086DF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D3E8DAE-8578-4AF8-97A8-04D7532EB2AF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83BA67D-C992-4048-98F1-F5DB326A9A19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5564DC2-385B-4C62-A426-71CFD6254B4F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0678141-AD2D-4C91-AEDF-9DB503E9F577}"/>
              </a:ext>
            </a:extLst>
          </p:cNvPr>
          <p:cNvSpPr/>
          <p:nvPr userDrawn="1"/>
        </p:nvSpPr>
        <p:spPr>
          <a:xfrm rot="5400000">
            <a:off x="11283961" y="4454241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9065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8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219847" y="4496226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/>
              <a:t>Pillar  </a:t>
            </a:r>
            <a:r>
              <a:rPr lang="en-US" sz="16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6C69787-3D0D-4B22-B634-F358FE797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13CD620F-9E71-4D9D-BE7B-C381B93FC517}"/>
              </a:ext>
            </a:extLst>
          </p:cNvPr>
          <p:cNvSpPr/>
          <p:nvPr userDrawn="1"/>
        </p:nvSpPr>
        <p:spPr>
          <a:xfrm rot="16200000">
            <a:off x="11900597" y="5088007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06046C7F-3D34-407F-A063-EE1B54B39E0D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CA45D622-71B7-4E13-8ED2-2A4AFD97AAA9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32FE4A5-A739-47EA-81E0-3D22CEE29C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073D68-B7A1-4FBB-9A72-6F75E5D5A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A9C993CA-B5B7-47F3-BE52-1162D746BA9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05335764-8AF5-429B-8265-73AEFA29D9F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0588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155299-749A-44B3-8BDE-E350CE993B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16683CCD-48AD-4B20-B7DC-FAB5AB14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B26A5AE-D441-411B-84F1-D439B1290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F37B175-4C15-41F6-A8B6-EDF6EFAFE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A153F7B4-1040-487D-BBC4-0DFC066F7E0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FAE3DF-2E00-4C8F-94A2-4EDBDA2B0A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38EAD21-2177-4065-A114-8AE8AA09EA7B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C041FD-5B85-4DC0-9C9B-5B425CFAAA36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089925-B7AB-4A38-B677-A09D97CBE4A9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96FAEF-2A88-42D6-A60C-E5CCB834150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DCC88B-D8F6-4083-B665-D1BCBA9B60B3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9367CD-CD4E-47DF-8747-88A516E5F190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994D00D-FA29-4EDE-BDAD-F9C4D3EAB8C6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FA4D5C-9AFF-448C-9952-2D6E90A85B09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FB15B2-CD38-411B-A024-708AB326728C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0E2C4DD-1EFF-4F3E-8829-9EE145FB2A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B975C2D4-457E-4627-8EE7-2DB829B3E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708B00DA-FCE2-4A57-85FC-B78D141F7B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D6554093-6227-402B-9FA3-2C1647D3B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70A31D-C7A6-4CFF-BF9D-E17918757F9E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989F645-2FEF-41F3-BCA0-F8692A30BFEB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BE23FD7-42E8-464F-B540-CC34B9F222A3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A6C36BA-4BC5-4075-8022-0BE8AA10C47E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ED6BB0A-5568-4896-B2CE-44E8DB881D21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B6C0458-0622-4F76-9868-AD1B4A16F8C9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1C0969A-0E2B-4A65-9A0D-222DE8FC8F7C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3DB409C5-1EB1-4BF1-BD54-D05A8D5E0E1D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76B32A96-13C3-4BD8-829F-5EA2A2185710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D1D4BE7B-8B2C-4767-A7D3-A03BFC14BE21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02E8FB61-3B85-4D10-9BE3-232A9DBD01B9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BB74EC26-8CC0-4601-8CA6-54B9FBDEBF8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D31780DB-2FE9-4211-8688-3E4630794CD5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8756552C-C87C-480B-A9F5-9117AF4DDE9A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097B7A2E-E78D-41C1-BE5C-6CCA1D0BD9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BEB5C041-8AC2-4030-B75A-2D3AD2C90AF0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B34B21A-0B0C-489C-AA51-6615E11D91EF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116DCEB-965E-4A8F-A8BB-21E59EBC2DD6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90962DD-185E-4ABA-A28D-C1243A677807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B939055-417C-4C1C-9CF5-6D568CD46AF3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A4508F9-E716-404A-B2A3-0A08FCF06935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65E2D2D-8839-4574-85C3-CDBFC3D1E373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A31742F-0D66-480A-91A6-AD10DF2C937E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7D49302-DE71-4519-90B5-40513FDE9E41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9CB0DD6-1E7F-4A91-A197-5F6F1FB76498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48012808-F2AC-478C-8731-8BB332D4BAF4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5D29F5F-38ED-4723-A567-9E506043AB17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D76D95F-F4E9-4D35-8D0C-417E5A26C89E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54F9D7A-B89B-43B0-89D4-EC3B63AF377B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C459DBF-BC66-4105-B76A-8CBA0B092306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0D44B3D-DA01-4B84-8E0B-A0ABDBF46F4E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25C9CFF-D671-43ED-95A0-CDF7D727E435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40801A8F-284C-4B2D-99D1-811D1F1FA70E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2D591B5-7B96-46BF-9A2E-20A01B8E6713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0D5360E-8B2A-4F78-A0A6-CC563A1815DA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086862E-E0EE-45E4-AAD0-B45372A82C74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1456E31-5579-45F5-814D-E0F154A19CAB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13CE231-15B5-4D1B-9651-3044DCADACF3}"/>
              </a:ext>
            </a:extLst>
          </p:cNvPr>
          <p:cNvSpPr/>
          <p:nvPr userDrawn="1"/>
        </p:nvSpPr>
        <p:spPr>
          <a:xfrm rot="5400000">
            <a:off x="11283961" y="4454241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8247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AE5B7854-4C73-4FFB-87D6-2BF28021A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05555" y="0"/>
            <a:ext cx="102736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D1A231-0B26-4848-A731-3CAF2625284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466EA5B2-8C8E-47CB-A17F-0572059A1022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6914AF1-9E53-4341-B9E5-EB819576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FE9ECE-569E-4A37-B87F-6081243B63FF}"/>
              </a:ext>
            </a:extLst>
          </p:cNvPr>
          <p:cNvSpPr/>
          <p:nvPr userDrawn="1"/>
        </p:nvSpPr>
        <p:spPr>
          <a:xfrm>
            <a:off x="558654" y="706397"/>
            <a:ext cx="4812047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8E29C404-BB09-4C55-8561-29C8423B0E8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1667" y="834460"/>
            <a:ext cx="646129" cy="717249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603599F-D8FC-413A-8DB1-47A1E40113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E1713B3-247D-43CE-8120-2C8AAAA3805A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956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9523832-2660-419C-8A14-188EB3B4F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28531" indent="-228531">
              <a:spcBef>
                <a:spcPts val="1200"/>
              </a:spcBef>
              <a:buFont typeface="+mj-lt"/>
              <a:buAutoNum type="alphaUcPeriod"/>
              <a:defRPr/>
            </a:lvl2pPr>
            <a:lvl3pPr marL="511910" indent="-173684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" name="Round Same-side Corner of Rectangle 79">
            <a:extLst>
              <a:ext uri="{FF2B5EF4-FFF2-40B4-BE49-F238E27FC236}">
                <a16:creationId xmlns:a16="http://schemas.microsoft.com/office/drawing/2014/main" id="{54954E15-A103-4A62-A88F-A2D7355FEF38}"/>
              </a:ext>
            </a:extLst>
          </p:cNvPr>
          <p:cNvSpPr/>
          <p:nvPr userDrawn="1"/>
        </p:nvSpPr>
        <p:spPr>
          <a:xfrm rot="5400000">
            <a:off x="11223833" y="1145017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TextBox 92">
            <a:hlinkClick r:id="" action="ppaction://noaction"/>
            <a:extLst>
              <a:ext uri="{FF2B5EF4-FFF2-40B4-BE49-F238E27FC236}">
                <a16:creationId xmlns:a16="http://schemas.microsoft.com/office/drawing/2014/main" id="{7D10290F-A592-4DEA-B1F3-EB889E261015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94" name="Round Same-side Corner of Rectangle 79">
            <a:extLst>
              <a:ext uri="{FF2B5EF4-FFF2-40B4-BE49-F238E27FC236}">
                <a16:creationId xmlns:a16="http://schemas.microsoft.com/office/drawing/2014/main" id="{CBCE6B91-9E93-4BBD-B227-5CC2CDCA1EDB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TextBox 94">
            <a:hlinkClick r:id="" action="ppaction://noaction"/>
            <a:extLst>
              <a:ext uri="{FF2B5EF4-FFF2-40B4-BE49-F238E27FC236}">
                <a16:creationId xmlns:a16="http://schemas.microsoft.com/office/drawing/2014/main" id="{9C45D954-3B04-4D17-80AF-5CE603112CB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97" name="Round Same-side Corner of Rectangle 79">
            <a:extLst>
              <a:ext uri="{FF2B5EF4-FFF2-40B4-BE49-F238E27FC236}">
                <a16:creationId xmlns:a16="http://schemas.microsoft.com/office/drawing/2014/main" id="{015BCDBD-78AD-4B5B-83BA-4A7E9F0C6D9D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extLst>
              <a:ext uri="{FF2B5EF4-FFF2-40B4-BE49-F238E27FC236}">
                <a16:creationId xmlns:a16="http://schemas.microsoft.com/office/drawing/2014/main" id="{550E210F-EB80-47AD-8EA0-3E5C45072BE2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TextBox 99">
            <a:hlinkClick r:id="" action="ppaction://noaction"/>
            <a:extLst>
              <a:ext uri="{FF2B5EF4-FFF2-40B4-BE49-F238E27FC236}">
                <a16:creationId xmlns:a16="http://schemas.microsoft.com/office/drawing/2014/main" id="{958C3C00-7CBE-4514-B02C-2A961C64ADF0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101" name="Round Same-side Corner of Rectangle 79">
            <a:extLst>
              <a:ext uri="{FF2B5EF4-FFF2-40B4-BE49-F238E27FC236}">
                <a16:creationId xmlns:a16="http://schemas.microsoft.com/office/drawing/2014/main" id="{1335A8C6-D39B-4D9D-9323-4221A2117FE5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TextBox 101">
            <a:hlinkClick r:id="" action="ppaction://noaction"/>
            <a:extLst>
              <a:ext uri="{FF2B5EF4-FFF2-40B4-BE49-F238E27FC236}">
                <a16:creationId xmlns:a16="http://schemas.microsoft.com/office/drawing/2014/main" id="{FC35DD77-0637-4265-AA0D-228593075CBC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103" name="Freeform 5">
            <a:extLst>
              <a:ext uri="{FF2B5EF4-FFF2-40B4-BE49-F238E27FC236}">
                <a16:creationId xmlns:a16="http://schemas.microsoft.com/office/drawing/2014/main" id="{59B94288-461D-4F2F-8CF4-CE0D3663457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8C95F544-D51E-4D0B-9B8A-F930F5971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105" name="Freeform 25">
            <a:extLst>
              <a:ext uri="{FF2B5EF4-FFF2-40B4-BE49-F238E27FC236}">
                <a16:creationId xmlns:a16="http://schemas.microsoft.com/office/drawing/2014/main" id="{CC49B896-BF44-490E-9D81-3837AFA58F1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106" name="Round Same-side Corner of Rectangle 79">
            <a:extLst>
              <a:ext uri="{FF2B5EF4-FFF2-40B4-BE49-F238E27FC236}">
                <a16:creationId xmlns:a16="http://schemas.microsoft.com/office/drawing/2014/main" id="{07317064-B5DD-44A6-97EF-3298F70A7ADB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TextBox 106">
            <a:hlinkClick r:id="" action="ppaction://noaction"/>
            <a:extLst>
              <a:ext uri="{FF2B5EF4-FFF2-40B4-BE49-F238E27FC236}">
                <a16:creationId xmlns:a16="http://schemas.microsoft.com/office/drawing/2014/main" id="{08A75E20-7C4D-487C-BCE3-FC9EC19F4367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108" name="Freeform 21">
            <a:extLst>
              <a:ext uri="{FF2B5EF4-FFF2-40B4-BE49-F238E27FC236}">
                <a16:creationId xmlns:a16="http://schemas.microsoft.com/office/drawing/2014/main" id="{5E48DDAD-E706-4F3D-9083-709F195719C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109" name="Graphic 28" descr="List">
            <a:extLst>
              <a:ext uri="{FF2B5EF4-FFF2-40B4-BE49-F238E27FC236}">
                <a16:creationId xmlns:a16="http://schemas.microsoft.com/office/drawing/2014/main" id="{1DEA7FCC-DDB5-4FB1-A296-E6C5D436AAE2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20CDB65-0D61-48A2-B1C5-8302BF92A4E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934049F-66A2-4299-8E1E-2C861BEF6DA3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C2E3A0D-8FAF-4461-B26C-246BFF8394A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C91AA5C-BAB4-4967-B347-3A5695AA94D6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A8294F5-4344-4D4A-AFFE-38C634B7B137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FB251D9-5ABC-4D7F-8D54-8403C763A015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4F083DF-6DB1-4F96-B577-10D4A281F960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F94DBC1-F69F-4233-BCCC-BE7438B90A16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2087777-0C9F-40B4-B54A-11545ECE7D53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33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093106D1-B1C6-419C-9A07-74441A053D85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57EE14B-3401-4FBC-A3CC-688DC3DBA614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905789A-45D8-47E8-9990-5000BAAF2A0B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46DE7E9-A5ED-409F-92F5-1926C76536AC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09604F1-583B-438B-9CCC-EF336DBC9BD7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2595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ppendix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24BABF-905D-4FE9-A70E-D80E25FCE4F2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38E70A-AB57-4D32-A2DC-A19C438AB79B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3" y="1145017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BEF0042-5916-4E3E-8FD7-5A620024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9117A3AE-B593-49CE-8EF5-30C8284ACBA5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1" name="Round Same-side Corner of Rectangle 79">
            <a:extLst>
              <a:ext uri="{FF2B5EF4-FFF2-40B4-BE49-F238E27FC236}">
                <a16:creationId xmlns:a16="http://schemas.microsoft.com/office/drawing/2014/main" id="{4270BB2A-4433-483A-B317-9895D066C01B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7FAD614A-E6A4-43FF-B216-2F235FEE4AE8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3" name="Round Same-side Corner of Rectangle 79">
            <a:extLst>
              <a:ext uri="{FF2B5EF4-FFF2-40B4-BE49-F238E27FC236}">
                <a16:creationId xmlns:a16="http://schemas.microsoft.com/office/drawing/2014/main" id="{13B9C9E1-B307-400F-AEC8-C1106B34E1B7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4" name="Round Same-side Corner of Rectangle 79">
            <a:extLst>
              <a:ext uri="{FF2B5EF4-FFF2-40B4-BE49-F238E27FC236}">
                <a16:creationId xmlns:a16="http://schemas.microsoft.com/office/drawing/2014/main" id="{3CB6185E-CE10-46E4-BC8F-B3D3DA6EFB0D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A14399E8-C824-4227-B524-20C236335E08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06131A3E-0D75-444A-A209-B12352A17ECE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id="{876971FC-9FDF-4E4F-BB05-B6A42FE4F8FE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209221A-07F5-4216-B9A2-CF864495A5F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C037EB1-29C3-4B2C-AAB2-6B6879535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0" name="Freeform 25">
            <a:extLst>
              <a:ext uri="{FF2B5EF4-FFF2-40B4-BE49-F238E27FC236}">
                <a16:creationId xmlns:a16="http://schemas.microsoft.com/office/drawing/2014/main" id="{5C9228F0-11BC-4DF9-8EE3-D493C965797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1" name="Round Same-side Corner of Rectangle 79">
            <a:extLst>
              <a:ext uri="{FF2B5EF4-FFF2-40B4-BE49-F238E27FC236}">
                <a16:creationId xmlns:a16="http://schemas.microsoft.com/office/drawing/2014/main" id="{C5EFD175-10D3-4477-B5C9-F04124A08133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AADD3716-499D-45D8-B8B2-96017935FCBA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42BF0978-3F6D-47C6-B4D5-95C500FFED3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5" name="Graphic 28" descr="List">
            <a:extLst>
              <a:ext uri="{FF2B5EF4-FFF2-40B4-BE49-F238E27FC236}">
                <a16:creationId xmlns:a16="http://schemas.microsoft.com/office/drawing/2014/main" id="{DBD112FA-B174-40AB-BA33-EE7927D64080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D42DD06-72B3-4F21-AFAB-3A5CFF14CACF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9327DC-0495-4270-9D82-A07F6135E796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AC8800E-AC88-4505-A24E-3C695AA13063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6688CE-4A96-46D5-9B4D-F3577DA3959E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F26DE68-E040-44C5-B8A9-5C7A0A75848F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4C0877E-EBD7-40D5-B1EF-AF2C9480E944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689BA8-D8A9-48E1-AE08-E6A9ED636FB4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85C1E96-38A5-4A1B-8489-6CACFFB007E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C5303-C9AE-4CEC-A331-2C82BBD5229C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45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92C973EF-1CAE-44D1-934A-9AC1C8B6A715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C73EC98-8F8C-4170-A45F-193AEDBD5FBF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108D2DB-05A8-4D2A-A8E5-920B7574CDF0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AED6CAB-4BD1-40B5-9D4E-0347B84D1AB6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505EC75-871B-42BF-89C7-05FE417DCBB2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885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Abbrev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edium shot of a person and a doctor&#10;&#10;Description automatically generated with medium confidence">
            <a:extLst>
              <a:ext uri="{FF2B5EF4-FFF2-40B4-BE49-F238E27FC236}">
                <a16:creationId xmlns:a16="http://schemas.microsoft.com/office/drawing/2014/main" id="{BA1C8AAF-EF1F-45D5-8221-71A1F51C4B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983" y="0"/>
            <a:ext cx="102791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D1A231-0B26-4848-A731-3CAF2625284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466EA5B2-8C8E-47CB-A17F-0572059A1022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6914AF1-9E53-4341-B9E5-EB819576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FE9ECE-569E-4A37-B87F-6081243B63FF}"/>
              </a:ext>
            </a:extLst>
          </p:cNvPr>
          <p:cNvSpPr/>
          <p:nvPr userDrawn="1"/>
        </p:nvSpPr>
        <p:spPr>
          <a:xfrm>
            <a:off x="558654" y="706397"/>
            <a:ext cx="4812047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8E29C404-BB09-4C55-8561-29C8423B0E8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1667" y="834460"/>
            <a:ext cx="646129" cy="717249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7BC633E-B887-4F61-B021-8F42D845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EC7EA18-1445-48BB-8D29-85E51493D0FE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9251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breviation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9523832-2660-419C-8A14-188EB3B4F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5DDFA094-B8B4-42E3-9DEB-F70E50E6E948}"/>
              </a:ext>
            </a:extLst>
          </p:cNvPr>
          <p:cNvSpPr/>
          <p:nvPr userDrawn="1"/>
        </p:nvSpPr>
        <p:spPr>
          <a:xfrm rot="5400000">
            <a:off x="11223833" y="1145017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147B344E-1BE2-43B2-91FC-7DCCAEC332EA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35" name="Round Same-side Corner of Rectangle 79">
            <a:extLst>
              <a:ext uri="{FF2B5EF4-FFF2-40B4-BE49-F238E27FC236}">
                <a16:creationId xmlns:a16="http://schemas.microsoft.com/office/drawing/2014/main" id="{FF544925-9759-442E-9618-8AD533DF6569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8" name="TextBox 37">
            <a:hlinkClick r:id="" action="ppaction://noaction"/>
            <a:extLst>
              <a:ext uri="{FF2B5EF4-FFF2-40B4-BE49-F238E27FC236}">
                <a16:creationId xmlns:a16="http://schemas.microsoft.com/office/drawing/2014/main" id="{8EC6817D-04BB-4C9E-8230-C7166EF03087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9" name="Round Same-side Corner of Rectangle 79">
            <a:extLst>
              <a:ext uri="{FF2B5EF4-FFF2-40B4-BE49-F238E27FC236}">
                <a16:creationId xmlns:a16="http://schemas.microsoft.com/office/drawing/2014/main" id="{16C7ACC5-5825-4843-ADB6-A9C3BE1C3C69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0" name="Round Same-side Corner of Rectangle 79">
            <a:extLst>
              <a:ext uri="{FF2B5EF4-FFF2-40B4-BE49-F238E27FC236}">
                <a16:creationId xmlns:a16="http://schemas.microsoft.com/office/drawing/2014/main" id="{BEB0BD52-7998-47C6-8DDD-D806373BE125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1" name="TextBox 40">
            <a:hlinkClick r:id="" action="ppaction://noaction"/>
            <a:extLst>
              <a:ext uri="{FF2B5EF4-FFF2-40B4-BE49-F238E27FC236}">
                <a16:creationId xmlns:a16="http://schemas.microsoft.com/office/drawing/2014/main" id="{8CF99FEE-19AD-40F7-BA7B-E6EBD6495459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42" name="Round Same-side Corner of Rectangle 79">
            <a:extLst>
              <a:ext uri="{FF2B5EF4-FFF2-40B4-BE49-F238E27FC236}">
                <a16:creationId xmlns:a16="http://schemas.microsoft.com/office/drawing/2014/main" id="{F52BA67D-2D31-43F9-84F3-CEF3D723E802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3" name="TextBox 42">
            <a:hlinkClick r:id="" action="ppaction://noaction"/>
            <a:extLst>
              <a:ext uri="{FF2B5EF4-FFF2-40B4-BE49-F238E27FC236}">
                <a16:creationId xmlns:a16="http://schemas.microsoft.com/office/drawing/2014/main" id="{35A3F299-417D-40F9-9248-072AEE9388BB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769D3822-D008-47D7-BB20-7AABBE67603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CA552C88-FA7B-4DC5-980B-0027339F2D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6" name="Freeform 25">
            <a:extLst>
              <a:ext uri="{FF2B5EF4-FFF2-40B4-BE49-F238E27FC236}">
                <a16:creationId xmlns:a16="http://schemas.microsoft.com/office/drawing/2014/main" id="{B7657F0E-E6CB-4194-B896-7088FC43489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7" name="Round Same-side Corner of Rectangle 79">
            <a:extLst>
              <a:ext uri="{FF2B5EF4-FFF2-40B4-BE49-F238E27FC236}">
                <a16:creationId xmlns:a16="http://schemas.microsoft.com/office/drawing/2014/main" id="{2D9988AB-E77E-4A55-AB5D-BF9B375CC9D1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TextBox 47">
            <a:hlinkClick r:id="" action="ppaction://noaction"/>
            <a:extLst>
              <a:ext uri="{FF2B5EF4-FFF2-40B4-BE49-F238E27FC236}">
                <a16:creationId xmlns:a16="http://schemas.microsoft.com/office/drawing/2014/main" id="{45A75B1A-5DD5-459F-9081-6F553D823D81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49" name="Freeform 21">
            <a:extLst>
              <a:ext uri="{FF2B5EF4-FFF2-40B4-BE49-F238E27FC236}">
                <a16:creationId xmlns:a16="http://schemas.microsoft.com/office/drawing/2014/main" id="{11F1736E-3802-480A-981B-3FCCB556CEF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50" name="Graphic 28" descr="List">
            <a:extLst>
              <a:ext uri="{FF2B5EF4-FFF2-40B4-BE49-F238E27FC236}">
                <a16:creationId xmlns:a16="http://schemas.microsoft.com/office/drawing/2014/main" id="{0906BE2F-80AD-4763-BF95-C5047043CD9C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AB077B1-44AC-45F5-A4AE-359530135E2C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64C05DE-505A-4D58-A342-D1F4DFD84E3C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73ADBE9-A8BD-43D3-B86C-3377571D421B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CFAFAB-7F73-45F6-887D-999A30F5B12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4A5E27-4304-4D07-8788-99A58E333CFE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5481595-AC5D-4F0C-97B1-38B9F5B0F81F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04F2D-9053-47E5-B0E7-C6BF3AEEB331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F5E971A-BD44-42B4-91BC-156E6D98C48D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B748FF-BE9E-43B5-BBD3-ADE0482A7224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6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F736608C-EF04-4056-9ADA-A66E7FF62424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3FF6605-1A30-4594-8A51-4A9AFFD73BFA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2AE7701-90A0-4A17-8737-B9E69CEC5436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7A76432-3794-46BB-BCDC-79A6F5542830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734339-3B7B-498C-9E69-E4F594A9C423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6077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bbreviataio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24BABF-905D-4FE9-A70E-D80E25FCE4F2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38E70A-AB57-4D32-A2DC-A19C438AB79B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3" y="1493479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BEF0042-5916-4E3E-8FD7-5A620024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9117A3AE-B593-49CE-8EF5-30C8284ACBA5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1" name="Round Same-side Corner of Rectangle 79">
            <a:extLst>
              <a:ext uri="{FF2B5EF4-FFF2-40B4-BE49-F238E27FC236}">
                <a16:creationId xmlns:a16="http://schemas.microsoft.com/office/drawing/2014/main" id="{4270BB2A-4433-483A-B317-9895D066C01B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7FAD614A-E6A4-43FF-B216-2F235FEE4AE8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3" name="Round Same-side Corner of Rectangle 79">
            <a:extLst>
              <a:ext uri="{FF2B5EF4-FFF2-40B4-BE49-F238E27FC236}">
                <a16:creationId xmlns:a16="http://schemas.microsoft.com/office/drawing/2014/main" id="{13B9C9E1-B307-400F-AEC8-C1106B34E1B7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4" name="Round Same-side Corner of Rectangle 79">
            <a:extLst>
              <a:ext uri="{FF2B5EF4-FFF2-40B4-BE49-F238E27FC236}">
                <a16:creationId xmlns:a16="http://schemas.microsoft.com/office/drawing/2014/main" id="{3CB6185E-CE10-46E4-BC8F-B3D3DA6EFB0D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A14399E8-C824-4227-B524-20C236335E08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06131A3E-0D75-444A-A209-B12352A17ECE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id="{876971FC-9FDF-4E4F-BB05-B6A42FE4F8FE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209221A-07F5-4216-B9A2-CF864495A5F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C037EB1-29C3-4B2C-AAB2-6B6879535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0" name="Freeform 25">
            <a:extLst>
              <a:ext uri="{FF2B5EF4-FFF2-40B4-BE49-F238E27FC236}">
                <a16:creationId xmlns:a16="http://schemas.microsoft.com/office/drawing/2014/main" id="{5C9228F0-11BC-4DF9-8EE3-D493C965797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1" name="Round Same-side Corner of Rectangle 79">
            <a:extLst>
              <a:ext uri="{FF2B5EF4-FFF2-40B4-BE49-F238E27FC236}">
                <a16:creationId xmlns:a16="http://schemas.microsoft.com/office/drawing/2014/main" id="{C5EFD175-10D3-4477-B5C9-F04124A08133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AADD3716-499D-45D8-B8B2-96017935FCBA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42BF0978-3F6D-47C6-B4D5-95C500FFED3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5" name="Graphic 28" descr="List">
            <a:extLst>
              <a:ext uri="{FF2B5EF4-FFF2-40B4-BE49-F238E27FC236}">
                <a16:creationId xmlns:a16="http://schemas.microsoft.com/office/drawing/2014/main" id="{DBD112FA-B174-40AB-BA33-EE7927D64080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D42DD06-72B3-4F21-AFAB-3A5CFF14CACF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9327DC-0495-4270-9D82-A07F6135E796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AC8800E-AC88-4505-A24E-3C695AA13063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6688CE-4A96-46D5-9B4D-F3577DA3959E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F26DE68-E040-44C5-B8A9-5C7A0A75848F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4C0877E-EBD7-40D5-B1EF-AF2C9480E944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689BA8-D8A9-48E1-AE08-E6A9ED636FB4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85C1E96-38A5-4A1B-8489-6CACFFB007E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C5303-C9AE-4CEC-A331-2C82BBD5229C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45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006FB331-C148-460B-B29B-0BAD3E1287DF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E3C262B-0E06-4239-903F-41A6685D52D5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8C7831B-0464-4B72-8FA0-AAA90BA9A68E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BBDD19-AFCF-4C43-B311-7BCDE288E2DA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BCCCE03-7832-4C20-ACBD-CBE606937CD5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8476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31574C6-D4D3-4BAF-900D-A4FD36E2C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3403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8BDD16-868E-4629-B9B5-D3C7BA311815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0FE1DCF6-7D13-42BE-98D7-5DFFFCE21F5F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DF6D206-C4B9-4283-A973-5C5E77508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F7263-7D3E-43F3-96B0-D8B6BD2068F6}"/>
              </a:ext>
            </a:extLst>
          </p:cNvPr>
          <p:cNvSpPr/>
          <p:nvPr userDrawn="1"/>
        </p:nvSpPr>
        <p:spPr>
          <a:xfrm>
            <a:off x="558654" y="706397"/>
            <a:ext cx="4983452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5D903035-2E15-47C5-A201-D28A1669FE6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899655" y="854083"/>
            <a:ext cx="626599" cy="679783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EA8C209-8738-49F8-A30B-C946B36284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F09D07C-017F-403D-BFF8-B3B1D4BB95D1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7704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7F15BE-164B-442E-A210-EE21F3EA6CCE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029B0A-0876-4E54-A238-F13CB43FCCC9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ound Same-side Corner of Rectangle 79">
            <a:extLst>
              <a:ext uri="{FF2B5EF4-FFF2-40B4-BE49-F238E27FC236}">
                <a16:creationId xmlns:a16="http://schemas.microsoft.com/office/drawing/2014/main" id="{B053A3D1-00EC-4B64-BF76-B324A2F5D7F2}"/>
              </a:ext>
            </a:extLst>
          </p:cNvPr>
          <p:cNvSpPr/>
          <p:nvPr userDrawn="1"/>
        </p:nvSpPr>
        <p:spPr>
          <a:xfrm rot="5400000">
            <a:off x="11223833" y="1876808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8C523DF-B1F6-4590-AE63-AB5B485A3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71399" indent="-171399">
              <a:spcBef>
                <a:spcPts val="600"/>
              </a:spcBef>
              <a:buFont typeface="+mj-lt"/>
              <a:buAutoNum type="arabicPeriod"/>
              <a:defRPr sz="1050"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•"/>
              <a:defRPr sz="1000"/>
            </a:lvl3pPr>
            <a:lvl4pPr marL="798273" indent="-169812">
              <a:spcBef>
                <a:spcPts val="400"/>
              </a:spcBef>
              <a:defRPr sz="900"/>
            </a:lvl4pPr>
            <a:lvl5pPr marL="1144245" indent="-115853">
              <a:spcBef>
                <a:spcPts val="200"/>
              </a:spcBef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AFDDF88-6A10-4E07-9687-0E538E73D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5515DED4-7336-491F-A6AE-0839FCA07D69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B383C82D-702D-49E7-8A0E-2579821FD193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id="{77AFD66C-E57F-4CA3-BF6D-E1A9229F126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8" name="Round Same-side Corner of Rectangle 79">
            <a:extLst>
              <a:ext uri="{FF2B5EF4-FFF2-40B4-BE49-F238E27FC236}">
                <a16:creationId xmlns:a16="http://schemas.microsoft.com/office/drawing/2014/main" id="{44489E23-F6AF-4BEA-BAD3-010A5D9CE09C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9" name="Round Same-side Corner of Rectangle 79">
            <a:extLst>
              <a:ext uri="{FF2B5EF4-FFF2-40B4-BE49-F238E27FC236}">
                <a16:creationId xmlns:a16="http://schemas.microsoft.com/office/drawing/2014/main" id="{4D6D822A-3868-44BD-BD6B-31F220820701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0" name="TextBox 29">
            <a:hlinkClick r:id="" action="ppaction://noaction"/>
            <a:extLst>
              <a:ext uri="{FF2B5EF4-FFF2-40B4-BE49-F238E27FC236}">
                <a16:creationId xmlns:a16="http://schemas.microsoft.com/office/drawing/2014/main" id="{0AED0FF2-5799-456D-93DD-960D860DEABE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31" name="Round Same-side Corner of Rectangle 79">
            <a:extLst>
              <a:ext uri="{FF2B5EF4-FFF2-40B4-BE49-F238E27FC236}">
                <a16:creationId xmlns:a16="http://schemas.microsoft.com/office/drawing/2014/main" id="{B3A37D8F-E80E-4E55-A04F-6B774AEDCC2A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45E4603E-214B-44C8-B7DA-48861F665902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5E0ADBCB-E05D-4DEF-8104-3171F79AEF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0FB591B-EA80-42BD-AA63-3820CC0D8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5" name="Freeform 25">
            <a:extLst>
              <a:ext uri="{FF2B5EF4-FFF2-40B4-BE49-F238E27FC236}">
                <a16:creationId xmlns:a16="http://schemas.microsoft.com/office/drawing/2014/main" id="{CCC56BC0-4D6C-4CEF-AAE7-91CF0FEBDE1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6" name="Round Same-side Corner of Rectangle 79">
            <a:extLst>
              <a:ext uri="{FF2B5EF4-FFF2-40B4-BE49-F238E27FC236}">
                <a16:creationId xmlns:a16="http://schemas.microsoft.com/office/drawing/2014/main" id="{A52C452F-83AC-4663-BFF0-09434F8259FE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id="{DD8EAE57-BC74-47E6-9405-1B787B333721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EF3977FA-FD3F-4B7E-997D-C4FD7DBBC2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9" name="Graphic 28" descr="List">
            <a:extLst>
              <a:ext uri="{FF2B5EF4-FFF2-40B4-BE49-F238E27FC236}">
                <a16:creationId xmlns:a16="http://schemas.microsoft.com/office/drawing/2014/main" id="{C8A52097-C040-4AAC-8B66-C9644C3DF272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AD25A4-4BE0-444E-8265-2E95F5A003B2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4C5994-B19E-4986-A1DD-A6E00B201CC9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1250C9-D46F-4451-B82C-EEA316FC03DC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039DFA-B48E-4822-91DE-E0D65CB3943F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E99FEB7-9851-4E85-BC08-ED57AB58B16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5EA4F3C-B221-4677-8E3F-B6C6ED1005D7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EF5EA74-1987-4096-A786-DE33649BAF9C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D30D4EA-09B2-4071-9DFD-F38FB0837938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A338BC7-0F8D-47E2-B8C2-B7F4E01F1857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49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712FFEFD-24A9-4DA1-87D0-0C556CDBF63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069BB20-A499-4F38-AFA5-0F009952A191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2166E68-10C6-4212-BBB1-7E4D02FCE667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D00C599-53D9-4F03-B221-41643F95E167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CE81D37-F079-4C9E-88A6-EE04491F774A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8825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>
            <a:lvl1pPr marL="342797" indent="-342797">
              <a:buFont typeface="+mj-lt"/>
              <a:buAutoNum type="arabicPeriod"/>
              <a:defRPr/>
            </a:lvl1pPr>
            <a:lvl2pPr marL="571329" indent="-169812">
              <a:defRPr/>
            </a:lvl2pPr>
            <a:lvl3pPr marL="742727" indent="-171399">
              <a:defRPr/>
            </a:lvl3pPr>
            <a:lvl4pPr marL="971259" indent="-171399">
              <a:defRPr/>
            </a:lvl4pPr>
            <a:lvl5pPr marL="1171224" indent="-14283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810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07" y="914400"/>
            <a:ext cx="11223876" cy="5431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A7E2AD1-BF9E-4522-8D70-F45E521D91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07" y="6329713"/>
            <a:ext cx="9963592" cy="31598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327458863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86C0C9-AB2B-41F3-9201-5002B66CB8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07" y="6329713"/>
            <a:ext cx="9963592" cy="31598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354865758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9081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8592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ain 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BF000D-E145-4361-AF4E-127D78E92A9E}"/>
              </a:ext>
            </a:extLst>
          </p:cNvPr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453" y="674190"/>
            <a:ext cx="10248963" cy="2852737"/>
          </a:xfrm>
        </p:spPr>
        <p:txBody>
          <a:bodyPr anchor="b"/>
          <a:lstStyle>
            <a:lvl1pPr algn="l"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453" y="3792161"/>
            <a:ext cx="10248963" cy="1500187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604C0-61BF-4798-B843-009FAC0EE149}"/>
              </a:ext>
            </a:extLst>
          </p:cNvPr>
          <p:cNvSpPr/>
          <p:nvPr userDrawn="1"/>
        </p:nvSpPr>
        <p:spPr>
          <a:xfrm>
            <a:off x="12050373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EFA03DD-64D9-4B47-80B5-1AF32901A741}"/>
              </a:ext>
            </a:extLst>
          </p:cNvPr>
          <p:cNvSpPr/>
          <p:nvPr userDrawn="1"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309840-91AB-4C66-94CD-DBA446B53D4B}"/>
              </a:ext>
            </a:extLst>
          </p:cNvPr>
          <p:cNvCxnSpPr>
            <a:cxnSpLocks/>
          </p:cNvCxnSpPr>
          <p:nvPr userDrawn="1"/>
        </p:nvCxnSpPr>
        <p:spPr>
          <a:xfrm>
            <a:off x="1324037" y="3645839"/>
            <a:ext cx="212432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F163C6F-8241-4517-B3D0-E5CA455564A4}"/>
              </a:ext>
            </a:extLst>
          </p:cNvPr>
          <p:cNvSpPr/>
          <p:nvPr userDrawn="1"/>
        </p:nvSpPr>
        <p:spPr>
          <a:xfrm>
            <a:off x="406294" y="6705600"/>
            <a:ext cx="11376237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EDA845-42EA-4BE0-B4D1-F23E18BD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78" y="6345913"/>
            <a:ext cx="638115" cy="3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3001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73FB9-336B-4823-A4F3-D036E71CE9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6319838"/>
            <a:ext cx="10406527" cy="3476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737080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7936" indent="-7936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512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6348" indent="-6348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648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307593"/>
            <a:ext cx="11292840" cy="43251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6348" indent="-6348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098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avigation 1 l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A93A-2CC3-A7B5-39A7-7B3E51642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7C151-F43C-8DAF-213F-C60CF602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0784-4464-9D2D-E7BB-4DFBEE4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62BA-FEC3-4D30-A579-9FFC05D5D28E}" type="slidenum">
              <a:rPr lang="en-GB" smtClean="0"/>
              <a:t>‹#›</a:t>
            </a:fld>
            <a:endParaRPr lang="en-GB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7DDF2A6C-8BBE-1837-AE57-6B55A2B9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951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2368296"/>
            <a:ext cx="11291583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1129284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55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88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8AB6F3-8F33-46C5-B8AF-C6C2DBA35DAC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EA1C6BA-0114-4F33-85B2-4176902D0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62957" y="3911906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45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image" Target="../media/image9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239C13F-A6FE-595E-3467-1A4F63903B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548932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47" imgH="348" progId="TCLayout.ActiveDocument.1">
                  <p:embed/>
                </p:oleObj>
              </mc:Choice>
              <mc:Fallback>
                <p:oleObj name="think-cell Slide" r:id="rId26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239C13F-A6FE-595E-3467-1A4F63903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446796" y="1801368"/>
            <a:ext cx="11292840" cy="3950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446798" y="484632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F9F93DF4-D19B-46BE-B88F-8BB1DA82CA3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6C14D5-25B9-40A9-A7B3-25F17FEDDC3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5" name="Google Shape;52;p7">
            <a:extLst>
              <a:ext uri="{FF2B5EF4-FFF2-40B4-BE49-F238E27FC236}">
                <a16:creationId xmlns:a16="http://schemas.microsoft.com/office/drawing/2014/main" id="{32B9580A-B465-4E15-BAF0-0919554158D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05B5027-9C8E-4D3E-B630-4D23F5F13B5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2265814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381356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6" r:id="rId21"/>
    <p:sldLayoutId id="2147483783" r:id="rId22"/>
  </p:sldLayoutIdLst>
  <p:hf sldNum="0" hdr="0" ftr="0" dt="0"/>
  <p:txStyles>
    <p:titleStyle>
      <a:lvl1pPr algn="l" defTabSz="914126" rtl="0" eaLnBrk="1" latinLnBrk="0" hangingPunct="1">
        <a:lnSpc>
          <a:spcPct val="85000"/>
        </a:lnSpc>
        <a:spcBef>
          <a:spcPts val="0"/>
        </a:spcBef>
        <a:buNone/>
        <a:defRPr lang="en-US" sz="2699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999"/>
        </a:spcBef>
        <a:buClrTx/>
        <a:buSzPct val="100000"/>
        <a:buFont typeface="Arial" panose="020B0604020202020204" pitchFamily="34" charset="0"/>
        <a:buChar char="•"/>
        <a:defRPr lang="en-US" sz="1999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69812" algn="l" defTabSz="914126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indent="-171399" algn="l" defTabSz="914126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6" indent="-171399" algn="l" defTabSz="914126" rtl="0" eaLnBrk="1" latinLnBrk="0" hangingPunct="1">
        <a:lnSpc>
          <a:spcPct val="90000"/>
        </a:lnSpc>
        <a:spcBef>
          <a:spcPts val="2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698" indent="-114266" algn="l" defTabSz="914126" rtl="0" eaLnBrk="1" latinLnBrk="0" hangingPunct="1">
        <a:lnSpc>
          <a:spcPct val="90000"/>
        </a:lnSpc>
        <a:spcBef>
          <a:spcPts val="1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707" y="31810"/>
            <a:ext cx="11514361" cy="722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708" y="914400"/>
            <a:ext cx="9876068" cy="54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BAAA80-6355-4A91-850F-1C70787FE457}"/>
              </a:ext>
            </a:extLst>
          </p:cNvPr>
          <p:cNvSpPr/>
          <p:nvPr userDrawn="1"/>
        </p:nvSpPr>
        <p:spPr>
          <a:xfrm>
            <a:off x="0" y="0"/>
            <a:ext cx="3047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90E294-D3F9-460C-B82F-006AE2F53000}"/>
              </a:ext>
            </a:extLst>
          </p:cNvPr>
          <p:cNvSpPr/>
          <p:nvPr userDrawn="1"/>
        </p:nvSpPr>
        <p:spPr>
          <a:xfrm>
            <a:off x="282891" y="0"/>
            <a:ext cx="457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D517DA44-36FB-44B2-8A6D-64F80339A648}"/>
              </a:ext>
            </a:extLst>
          </p:cNvPr>
          <p:cNvSpPr/>
          <p:nvPr/>
        </p:nvSpPr>
        <p:spPr>
          <a:xfrm>
            <a:off x="0" y="141675"/>
            <a:ext cx="197040" cy="6853152"/>
          </a:xfrm>
          <a:custGeom>
            <a:avLst/>
            <a:gdLst>
              <a:gd name="connsiteX0" fmla="*/ 0 w 197091"/>
              <a:gd name="connsiteY0" fmla="*/ 6807432 h 6853152"/>
              <a:gd name="connsiteX1" fmla="*/ 42166 w 197091"/>
              <a:gd name="connsiteY1" fmla="*/ 6807432 h 6853152"/>
              <a:gd name="connsiteX2" fmla="*/ 65026 w 197091"/>
              <a:gd name="connsiteY2" fmla="*/ 6830292 h 6853152"/>
              <a:gd name="connsiteX3" fmla="*/ 65025 w 197091"/>
              <a:gd name="connsiteY3" fmla="*/ 6830292 h 6853152"/>
              <a:gd name="connsiteX4" fmla="*/ 42165 w 197091"/>
              <a:gd name="connsiteY4" fmla="*/ 6853152 h 6853152"/>
              <a:gd name="connsiteX5" fmla="*/ 0 w 197091"/>
              <a:gd name="connsiteY5" fmla="*/ 6853152 h 6853152"/>
              <a:gd name="connsiteX6" fmla="*/ 0 w 197091"/>
              <a:gd name="connsiteY6" fmla="*/ 6653904 h 6853152"/>
              <a:gd name="connsiteX7" fmla="*/ 97193 w 197091"/>
              <a:gd name="connsiteY7" fmla="*/ 6653904 h 6853152"/>
              <a:gd name="connsiteX8" fmla="*/ 120053 w 197091"/>
              <a:gd name="connsiteY8" fmla="*/ 6676764 h 6853152"/>
              <a:gd name="connsiteX9" fmla="*/ 120052 w 197091"/>
              <a:gd name="connsiteY9" fmla="*/ 6676764 h 6853152"/>
              <a:gd name="connsiteX10" fmla="*/ 97192 w 197091"/>
              <a:gd name="connsiteY10" fmla="*/ 6699624 h 6853152"/>
              <a:gd name="connsiteX11" fmla="*/ 0 w 197091"/>
              <a:gd name="connsiteY11" fmla="*/ 6699624 h 6853152"/>
              <a:gd name="connsiteX12" fmla="*/ 0 w 197091"/>
              <a:gd name="connsiteY12" fmla="*/ 6500376 h 6853152"/>
              <a:gd name="connsiteX13" fmla="*/ 42166 w 197091"/>
              <a:gd name="connsiteY13" fmla="*/ 6500376 h 6853152"/>
              <a:gd name="connsiteX14" fmla="*/ 65026 w 197091"/>
              <a:gd name="connsiteY14" fmla="*/ 6523236 h 6853152"/>
              <a:gd name="connsiteX15" fmla="*/ 65025 w 197091"/>
              <a:gd name="connsiteY15" fmla="*/ 6523236 h 6853152"/>
              <a:gd name="connsiteX16" fmla="*/ 42165 w 197091"/>
              <a:gd name="connsiteY16" fmla="*/ 6546096 h 6853152"/>
              <a:gd name="connsiteX17" fmla="*/ 0 w 197091"/>
              <a:gd name="connsiteY17" fmla="*/ 6546096 h 6853152"/>
              <a:gd name="connsiteX18" fmla="*/ 0 w 197091"/>
              <a:gd name="connsiteY18" fmla="*/ 6302593 h 6853152"/>
              <a:gd name="connsiteX19" fmla="*/ 152104 w 197091"/>
              <a:gd name="connsiteY19" fmla="*/ 6302593 h 6853152"/>
              <a:gd name="connsiteX20" fmla="*/ 197091 w 197091"/>
              <a:gd name="connsiteY20" fmla="*/ 6347580 h 6853152"/>
              <a:gd name="connsiteX21" fmla="*/ 152104 w 197091"/>
              <a:gd name="connsiteY21" fmla="*/ 6392567 h 6853152"/>
              <a:gd name="connsiteX22" fmla="*/ 0 w 197091"/>
              <a:gd name="connsiteY22" fmla="*/ 6392567 h 6853152"/>
              <a:gd name="connsiteX23" fmla="*/ 0 w 197091"/>
              <a:gd name="connsiteY23" fmla="*/ 6124757 h 6853152"/>
              <a:gd name="connsiteX24" fmla="*/ 42166 w 197091"/>
              <a:gd name="connsiteY24" fmla="*/ 6124757 h 6853152"/>
              <a:gd name="connsiteX25" fmla="*/ 65026 w 197091"/>
              <a:gd name="connsiteY25" fmla="*/ 6147617 h 6853152"/>
              <a:gd name="connsiteX26" fmla="*/ 65025 w 197091"/>
              <a:gd name="connsiteY26" fmla="*/ 6147617 h 6853152"/>
              <a:gd name="connsiteX27" fmla="*/ 42165 w 197091"/>
              <a:gd name="connsiteY27" fmla="*/ 6170477 h 6853152"/>
              <a:gd name="connsiteX28" fmla="*/ 0 w 197091"/>
              <a:gd name="connsiteY28" fmla="*/ 6170477 h 6853152"/>
              <a:gd name="connsiteX29" fmla="*/ 0 w 197091"/>
              <a:gd name="connsiteY29" fmla="*/ 5971229 h 6853152"/>
              <a:gd name="connsiteX30" fmla="*/ 97193 w 197091"/>
              <a:gd name="connsiteY30" fmla="*/ 5971229 h 6853152"/>
              <a:gd name="connsiteX31" fmla="*/ 120053 w 197091"/>
              <a:gd name="connsiteY31" fmla="*/ 5994089 h 6853152"/>
              <a:gd name="connsiteX32" fmla="*/ 120052 w 197091"/>
              <a:gd name="connsiteY32" fmla="*/ 5994089 h 6853152"/>
              <a:gd name="connsiteX33" fmla="*/ 97192 w 197091"/>
              <a:gd name="connsiteY33" fmla="*/ 6016949 h 6853152"/>
              <a:gd name="connsiteX34" fmla="*/ 0 w 197091"/>
              <a:gd name="connsiteY34" fmla="*/ 6016949 h 6853152"/>
              <a:gd name="connsiteX35" fmla="*/ 0 w 197091"/>
              <a:gd name="connsiteY35" fmla="*/ 5817701 h 6853152"/>
              <a:gd name="connsiteX36" fmla="*/ 42166 w 197091"/>
              <a:gd name="connsiteY36" fmla="*/ 5817701 h 6853152"/>
              <a:gd name="connsiteX37" fmla="*/ 65026 w 197091"/>
              <a:gd name="connsiteY37" fmla="*/ 5840561 h 6853152"/>
              <a:gd name="connsiteX38" fmla="*/ 65025 w 197091"/>
              <a:gd name="connsiteY38" fmla="*/ 5840561 h 6853152"/>
              <a:gd name="connsiteX39" fmla="*/ 42165 w 197091"/>
              <a:gd name="connsiteY39" fmla="*/ 5863421 h 6853152"/>
              <a:gd name="connsiteX40" fmla="*/ 0 w 197091"/>
              <a:gd name="connsiteY40" fmla="*/ 5863421 h 6853152"/>
              <a:gd name="connsiteX41" fmla="*/ 0 w 197091"/>
              <a:gd name="connsiteY41" fmla="*/ 5619918 h 6853152"/>
              <a:gd name="connsiteX42" fmla="*/ 152104 w 197091"/>
              <a:gd name="connsiteY42" fmla="*/ 5619918 h 6853152"/>
              <a:gd name="connsiteX43" fmla="*/ 197091 w 197091"/>
              <a:gd name="connsiteY43" fmla="*/ 5664905 h 6853152"/>
              <a:gd name="connsiteX44" fmla="*/ 152104 w 197091"/>
              <a:gd name="connsiteY44" fmla="*/ 5709892 h 6853152"/>
              <a:gd name="connsiteX45" fmla="*/ 0 w 197091"/>
              <a:gd name="connsiteY45" fmla="*/ 5709892 h 6853152"/>
              <a:gd name="connsiteX46" fmla="*/ 0 w 197091"/>
              <a:gd name="connsiteY46" fmla="*/ 5442079 h 6853152"/>
              <a:gd name="connsiteX47" fmla="*/ 42166 w 197091"/>
              <a:gd name="connsiteY47" fmla="*/ 5442079 h 6853152"/>
              <a:gd name="connsiteX48" fmla="*/ 65026 w 197091"/>
              <a:gd name="connsiteY48" fmla="*/ 5464939 h 6853152"/>
              <a:gd name="connsiteX49" fmla="*/ 65025 w 197091"/>
              <a:gd name="connsiteY49" fmla="*/ 5464939 h 6853152"/>
              <a:gd name="connsiteX50" fmla="*/ 42165 w 197091"/>
              <a:gd name="connsiteY50" fmla="*/ 5487799 h 6853152"/>
              <a:gd name="connsiteX51" fmla="*/ 0 w 197091"/>
              <a:gd name="connsiteY51" fmla="*/ 5487799 h 6853152"/>
              <a:gd name="connsiteX52" fmla="*/ 0 w 197091"/>
              <a:gd name="connsiteY52" fmla="*/ 5288551 h 6853152"/>
              <a:gd name="connsiteX53" fmla="*/ 97193 w 197091"/>
              <a:gd name="connsiteY53" fmla="*/ 5288551 h 6853152"/>
              <a:gd name="connsiteX54" fmla="*/ 120053 w 197091"/>
              <a:gd name="connsiteY54" fmla="*/ 5311411 h 6853152"/>
              <a:gd name="connsiteX55" fmla="*/ 120052 w 197091"/>
              <a:gd name="connsiteY55" fmla="*/ 5311411 h 6853152"/>
              <a:gd name="connsiteX56" fmla="*/ 97192 w 197091"/>
              <a:gd name="connsiteY56" fmla="*/ 5334271 h 6853152"/>
              <a:gd name="connsiteX57" fmla="*/ 0 w 197091"/>
              <a:gd name="connsiteY57" fmla="*/ 5334271 h 6853152"/>
              <a:gd name="connsiteX58" fmla="*/ 0 w 197091"/>
              <a:gd name="connsiteY58" fmla="*/ 5135023 h 6853152"/>
              <a:gd name="connsiteX59" fmla="*/ 42166 w 197091"/>
              <a:gd name="connsiteY59" fmla="*/ 5135023 h 6853152"/>
              <a:gd name="connsiteX60" fmla="*/ 65026 w 197091"/>
              <a:gd name="connsiteY60" fmla="*/ 5157883 h 6853152"/>
              <a:gd name="connsiteX61" fmla="*/ 65025 w 197091"/>
              <a:gd name="connsiteY61" fmla="*/ 5157883 h 6853152"/>
              <a:gd name="connsiteX62" fmla="*/ 42165 w 197091"/>
              <a:gd name="connsiteY62" fmla="*/ 5180743 h 6853152"/>
              <a:gd name="connsiteX63" fmla="*/ 0 w 197091"/>
              <a:gd name="connsiteY63" fmla="*/ 5180743 h 6853152"/>
              <a:gd name="connsiteX64" fmla="*/ 0 w 197091"/>
              <a:gd name="connsiteY64" fmla="*/ 4937240 h 6853152"/>
              <a:gd name="connsiteX65" fmla="*/ 152104 w 197091"/>
              <a:gd name="connsiteY65" fmla="*/ 4937240 h 6853152"/>
              <a:gd name="connsiteX66" fmla="*/ 197091 w 197091"/>
              <a:gd name="connsiteY66" fmla="*/ 4982227 h 6853152"/>
              <a:gd name="connsiteX67" fmla="*/ 152104 w 197091"/>
              <a:gd name="connsiteY67" fmla="*/ 5027214 h 6853152"/>
              <a:gd name="connsiteX68" fmla="*/ 0 w 197091"/>
              <a:gd name="connsiteY68" fmla="*/ 5027214 h 6853152"/>
              <a:gd name="connsiteX69" fmla="*/ 0 w 197091"/>
              <a:gd name="connsiteY69" fmla="*/ 4759401 h 6853152"/>
              <a:gd name="connsiteX70" fmla="*/ 42166 w 197091"/>
              <a:gd name="connsiteY70" fmla="*/ 4759401 h 6853152"/>
              <a:gd name="connsiteX71" fmla="*/ 65026 w 197091"/>
              <a:gd name="connsiteY71" fmla="*/ 4782261 h 6853152"/>
              <a:gd name="connsiteX72" fmla="*/ 65025 w 197091"/>
              <a:gd name="connsiteY72" fmla="*/ 4782261 h 6853152"/>
              <a:gd name="connsiteX73" fmla="*/ 42165 w 197091"/>
              <a:gd name="connsiteY73" fmla="*/ 4805121 h 6853152"/>
              <a:gd name="connsiteX74" fmla="*/ 0 w 197091"/>
              <a:gd name="connsiteY74" fmla="*/ 4805121 h 6853152"/>
              <a:gd name="connsiteX75" fmla="*/ 0 w 197091"/>
              <a:gd name="connsiteY75" fmla="*/ 4605873 h 6853152"/>
              <a:gd name="connsiteX76" fmla="*/ 97193 w 197091"/>
              <a:gd name="connsiteY76" fmla="*/ 4605873 h 6853152"/>
              <a:gd name="connsiteX77" fmla="*/ 120053 w 197091"/>
              <a:gd name="connsiteY77" fmla="*/ 4628733 h 6853152"/>
              <a:gd name="connsiteX78" fmla="*/ 120052 w 197091"/>
              <a:gd name="connsiteY78" fmla="*/ 4628733 h 6853152"/>
              <a:gd name="connsiteX79" fmla="*/ 97192 w 197091"/>
              <a:gd name="connsiteY79" fmla="*/ 4651593 h 6853152"/>
              <a:gd name="connsiteX80" fmla="*/ 0 w 197091"/>
              <a:gd name="connsiteY80" fmla="*/ 4651593 h 6853152"/>
              <a:gd name="connsiteX81" fmla="*/ 0 w 197091"/>
              <a:gd name="connsiteY81" fmla="*/ 4452345 h 6853152"/>
              <a:gd name="connsiteX82" fmla="*/ 42166 w 197091"/>
              <a:gd name="connsiteY82" fmla="*/ 4452345 h 6853152"/>
              <a:gd name="connsiteX83" fmla="*/ 65026 w 197091"/>
              <a:gd name="connsiteY83" fmla="*/ 4475205 h 6853152"/>
              <a:gd name="connsiteX84" fmla="*/ 65025 w 197091"/>
              <a:gd name="connsiteY84" fmla="*/ 4475205 h 6853152"/>
              <a:gd name="connsiteX85" fmla="*/ 42165 w 197091"/>
              <a:gd name="connsiteY85" fmla="*/ 4498065 h 6853152"/>
              <a:gd name="connsiteX86" fmla="*/ 0 w 197091"/>
              <a:gd name="connsiteY86" fmla="*/ 4498065 h 6853152"/>
              <a:gd name="connsiteX87" fmla="*/ 0 w 197091"/>
              <a:gd name="connsiteY87" fmla="*/ 4254562 h 6853152"/>
              <a:gd name="connsiteX88" fmla="*/ 152104 w 197091"/>
              <a:gd name="connsiteY88" fmla="*/ 4254562 h 6853152"/>
              <a:gd name="connsiteX89" fmla="*/ 197091 w 197091"/>
              <a:gd name="connsiteY89" fmla="*/ 4299549 h 6853152"/>
              <a:gd name="connsiteX90" fmla="*/ 152104 w 197091"/>
              <a:gd name="connsiteY90" fmla="*/ 4344536 h 6853152"/>
              <a:gd name="connsiteX91" fmla="*/ 0 w 197091"/>
              <a:gd name="connsiteY91" fmla="*/ 4344536 h 6853152"/>
              <a:gd name="connsiteX92" fmla="*/ 0 w 197091"/>
              <a:gd name="connsiteY92" fmla="*/ 4076723 h 6853152"/>
              <a:gd name="connsiteX93" fmla="*/ 42166 w 197091"/>
              <a:gd name="connsiteY93" fmla="*/ 4076723 h 6853152"/>
              <a:gd name="connsiteX94" fmla="*/ 65026 w 197091"/>
              <a:gd name="connsiteY94" fmla="*/ 4099583 h 6853152"/>
              <a:gd name="connsiteX95" fmla="*/ 65025 w 197091"/>
              <a:gd name="connsiteY95" fmla="*/ 4099583 h 6853152"/>
              <a:gd name="connsiteX96" fmla="*/ 42165 w 197091"/>
              <a:gd name="connsiteY96" fmla="*/ 4122443 h 6853152"/>
              <a:gd name="connsiteX97" fmla="*/ 0 w 197091"/>
              <a:gd name="connsiteY97" fmla="*/ 4122443 h 6853152"/>
              <a:gd name="connsiteX98" fmla="*/ 0 w 197091"/>
              <a:gd name="connsiteY98" fmla="*/ 3923195 h 6853152"/>
              <a:gd name="connsiteX99" fmla="*/ 97193 w 197091"/>
              <a:gd name="connsiteY99" fmla="*/ 3923195 h 6853152"/>
              <a:gd name="connsiteX100" fmla="*/ 120053 w 197091"/>
              <a:gd name="connsiteY100" fmla="*/ 3946055 h 6853152"/>
              <a:gd name="connsiteX101" fmla="*/ 120052 w 197091"/>
              <a:gd name="connsiteY101" fmla="*/ 3946055 h 6853152"/>
              <a:gd name="connsiteX102" fmla="*/ 97192 w 197091"/>
              <a:gd name="connsiteY102" fmla="*/ 3968915 h 6853152"/>
              <a:gd name="connsiteX103" fmla="*/ 0 w 197091"/>
              <a:gd name="connsiteY103" fmla="*/ 3968915 h 6853152"/>
              <a:gd name="connsiteX104" fmla="*/ 0 w 197091"/>
              <a:gd name="connsiteY104" fmla="*/ 3769667 h 6853152"/>
              <a:gd name="connsiteX105" fmla="*/ 42166 w 197091"/>
              <a:gd name="connsiteY105" fmla="*/ 3769667 h 6853152"/>
              <a:gd name="connsiteX106" fmla="*/ 65026 w 197091"/>
              <a:gd name="connsiteY106" fmla="*/ 3792527 h 6853152"/>
              <a:gd name="connsiteX107" fmla="*/ 65025 w 197091"/>
              <a:gd name="connsiteY107" fmla="*/ 3792527 h 6853152"/>
              <a:gd name="connsiteX108" fmla="*/ 42165 w 197091"/>
              <a:gd name="connsiteY108" fmla="*/ 3815387 h 6853152"/>
              <a:gd name="connsiteX109" fmla="*/ 0 w 197091"/>
              <a:gd name="connsiteY109" fmla="*/ 3815387 h 6853152"/>
              <a:gd name="connsiteX110" fmla="*/ 0 w 197091"/>
              <a:gd name="connsiteY110" fmla="*/ 3571884 h 6853152"/>
              <a:gd name="connsiteX111" fmla="*/ 152104 w 197091"/>
              <a:gd name="connsiteY111" fmla="*/ 3571884 h 6853152"/>
              <a:gd name="connsiteX112" fmla="*/ 197091 w 197091"/>
              <a:gd name="connsiteY112" fmla="*/ 3616871 h 6853152"/>
              <a:gd name="connsiteX113" fmla="*/ 152104 w 197091"/>
              <a:gd name="connsiteY113" fmla="*/ 3661858 h 6853152"/>
              <a:gd name="connsiteX114" fmla="*/ 0 w 197091"/>
              <a:gd name="connsiteY114" fmla="*/ 3661858 h 6853152"/>
              <a:gd name="connsiteX115" fmla="*/ 0 w 197091"/>
              <a:gd name="connsiteY115" fmla="*/ 3394045 h 6853152"/>
              <a:gd name="connsiteX116" fmla="*/ 42166 w 197091"/>
              <a:gd name="connsiteY116" fmla="*/ 3394045 h 6853152"/>
              <a:gd name="connsiteX117" fmla="*/ 65026 w 197091"/>
              <a:gd name="connsiteY117" fmla="*/ 3416905 h 6853152"/>
              <a:gd name="connsiteX118" fmla="*/ 65025 w 197091"/>
              <a:gd name="connsiteY118" fmla="*/ 3416905 h 6853152"/>
              <a:gd name="connsiteX119" fmla="*/ 42165 w 197091"/>
              <a:gd name="connsiteY119" fmla="*/ 3439765 h 6853152"/>
              <a:gd name="connsiteX120" fmla="*/ 0 w 197091"/>
              <a:gd name="connsiteY120" fmla="*/ 3439765 h 6853152"/>
              <a:gd name="connsiteX121" fmla="*/ 0 w 197091"/>
              <a:gd name="connsiteY121" fmla="*/ 3240518 h 6853152"/>
              <a:gd name="connsiteX122" fmla="*/ 97193 w 197091"/>
              <a:gd name="connsiteY122" fmla="*/ 3240518 h 6853152"/>
              <a:gd name="connsiteX123" fmla="*/ 120053 w 197091"/>
              <a:gd name="connsiteY123" fmla="*/ 3263377 h 6853152"/>
              <a:gd name="connsiteX124" fmla="*/ 120052 w 197091"/>
              <a:gd name="connsiteY124" fmla="*/ 3263377 h 6853152"/>
              <a:gd name="connsiteX125" fmla="*/ 97192 w 197091"/>
              <a:gd name="connsiteY125" fmla="*/ 3286237 h 6853152"/>
              <a:gd name="connsiteX126" fmla="*/ 0 w 197091"/>
              <a:gd name="connsiteY126" fmla="*/ 3286237 h 6853152"/>
              <a:gd name="connsiteX127" fmla="*/ 0 w 197091"/>
              <a:gd name="connsiteY127" fmla="*/ 3086989 h 6853152"/>
              <a:gd name="connsiteX128" fmla="*/ 42166 w 197091"/>
              <a:gd name="connsiteY128" fmla="*/ 3086989 h 6853152"/>
              <a:gd name="connsiteX129" fmla="*/ 65026 w 197091"/>
              <a:gd name="connsiteY129" fmla="*/ 3109849 h 6853152"/>
              <a:gd name="connsiteX130" fmla="*/ 65025 w 197091"/>
              <a:gd name="connsiteY130" fmla="*/ 3109849 h 6853152"/>
              <a:gd name="connsiteX131" fmla="*/ 42165 w 197091"/>
              <a:gd name="connsiteY131" fmla="*/ 3132710 h 6853152"/>
              <a:gd name="connsiteX132" fmla="*/ 0 w 197091"/>
              <a:gd name="connsiteY132" fmla="*/ 3132710 h 6853152"/>
              <a:gd name="connsiteX133" fmla="*/ 0 w 197091"/>
              <a:gd name="connsiteY133" fmla="*/ 2889207 h 6853152"/>
              <a:gd name="connsiteX134" fmla="*/ 152104 w 197091"/>
              <a:gd name="connsiteY134" fmla="*/ 2889207 h 6853152"/>
              <a:gd name="connsiteX135" fmla="*/ 197091 w 197091"/>
              <a:gd name="connsiteY135" fmla="*/ 2934193 h 6853152"/>
              <a:gd name="connsiteX136" fmla="*/ 152104 w 197091"/>
              <a:gd name="connsiteY136" fmla="*/ 2979180 h 6853152"/>
              <a:gd name="connsiteX137" fmla="*/ 0 w 197091"/>
              <a:gd name="connsiteY137" fmla="*/ 2979180 h 6853152"/>
              <a:gd name="connsiteX138" fmla="*/ 0 w 197091"/>
              <a:gd name="connsiteY138" fmla="*/ 2711368 h 6853152"/>
              <a:gd name="connsiteX139" fmla="*/ 42166 w 197091"/>
              <a:gd name="connsiteY139" fmla="*/ 2711368 h 6853152"/>
              <a:gd name="connsiteX140" fmla="*/ 65026 w 197091"/>
              <a:gd name="connsiteY140" fmla="*/ 2734227 h 6853152"/>
              <a:gd name="connsiteX141" fmla="*/ 65025 w 197091"/>
              <a:gd name="connsiteY141" fmla="*/ 2734227 h 6853152"/>
              <a:gd name="connsiteX142" fmla="*/ 42165 w 197091"/>
              <a:gd name="connsiteY142" fmla="*/ 2757087 h 6853152"/>
              <a:gd name="connsiteX143" fmla="*/ 0 w 197091"/>
              <a:gd name="connsiteY143" fmla="*/ 2757087 h 6853152"/>
              <a:gd name="connsiteX144" fmla="*/ 0 w 197091"/>
              <a:gd name="connsiteY144" fmla="*/ 2557839 h 6853152"/>
              <a:gd name="connsiteX145" fmla="*/ 97193 w 197091"/>
              <a:gd name="connsiteY145" fmla="*/ 2557839 h 6853152"/>
              <a:gd name="connsiteX146" fmla="*/ 120053 w 197091"/>
              <a:gd name="connsiteY146" fmla="*/ 2580699 h 6853152"/>
              <a:gd name="connsiteX147" fmla="*/ 120052 w 197091"/>
              <a:gd name="connsiteY147" fmla="*/ 2580699 h 6853152"/>
              <a:gd name="connsiteX148" fmla="*/ 97192 w 197091"/>
              <a:gd name="connsiteY148" fmla="*/ 2603560 h 6853152"/>
              <a:gd name="connsiteX149" fmla="*/ 0 w 197091"/>
              <a:gd name="connsiteY149" fmla="*/ 2603560 h 6853152"/>
              <a:gd name="connsiteX150" fmla="*/ 0 w 197091"/>
              <a:gd name="connsiteY150" fmla="*/ 2404311 h 6853152"/>
              <a:gd name="connsiteX151" fmla="*/ 42166 w 197091"/>
              <a:gd name="connsiteY151" fmla="*/ 2404311 h 6853152"/>
              <a:gd name="connsiteX152" fmla="*/ 65026 w 197091"/>
              <a:gd name="connsiteY152" fmla="*/ 2427172 h 6853152"/>
              <a:gd name="connsiteX153" fmla="*/ 65025 w 197091"/>
              <a:gd name="connsiteY153" fmla="*/ 2427172 h 6853152"/>
              <a:gd name="connsiteX154" fmla="*/ 42165 w 197091"/>
              <a:gd name="connsiteY154" fmla="*/ 2450031 h 6853152"/>
              <a:gd name="connsiteX155" fmla="*/ 0 w 197091"/>
              <a:gd name="connsiteY155" fmla="*/ 2450031 h 6853152"/>
              <a:gd name="connsiteX156" fmla="*/ 0 w 197091"/>
              <a:gd name="connsiteY156" fmla="*/ 2206529 h 6853152"/>
              <a:gd name="connsiteX157" fmla="*/ 152104 w 197091"/>
              <a:gd name="connsiteY157" fmla="*/ 2206529 h 6853152"/>
              <a:gd name="connsiteX158" fmla="*/ 197091 w 197091"/>
              <a:gd name="connsiteY158" fmla="*/ 2251515 h 6853152"/>
              <a:gd name="connsiteX159" fmla="*/ 152104 w 197091"/>
              <a:gd name="connsiteY159" fmla="*/ 2296502 h 6853152"/>
              <a:gd name="connsiteX160" fmla="*/ 0 w 197091"/>
              <a:gd name="connsiteY160" fmla="*/ 2296502 h 6853152"/>
              <a:gd name="connsiteX161" fmla="*/ 0 w 197091"/>
              <a:gd name="connsiteY161" fmla="*/ 2028689 h 6853152"/>
              <a:gd name="connsiteX162" fmla="*/ 42166 w 197091"/>
              <a:gd name="connsiteY162" fmla="*/ 2028689 h 6853152"/>
              <a:gd name="connsiteX163" fmla="*/ 65026 w 197091"/>
              <a:gd name="connsiteY163" fmla="*/ 2051549 h 6853152"/>
              <a:gd name="connsiteX164" fmla="*/ 65025 w 197091"/>
              <a:gd name="connsiteY164" fmla="*/ 2051549 h 6853152"/>
              <a:gd name="connsiteX165" fmla="*/ 42165 w 197091"/>
              <a:gd name="connsiteY165" fmla="*/ 2074410 h 6853152"/>
              <a:gd name="connsiteX166" fmla="*/ 0 w 197091"/>
              <a:gd name="connsiteY166" fmla="*/ 2074410 h 6853152"/>
              <a:gd name="connsiteX167" fmla="*/ 0 w 197091"/>
              <a:gd name="connsiteY167" fmla="*/ 1875163 h 6853152"/>
              <a:gd name="connsiteX168" fmla="*/ 97193 w 197091"/>
              <a:gd name="connsiteY168" fmla="*/ 1875163 h 6853152"/>
              <a:gd name="connsiteX169" fmla="*/ 120053 w 197091"/>
              <a:gd name="connsiteY169" fmla="*/ 1898022 h 6853152"/>
              <a:gd name="connsiteX170" fmla="*/ 120052 w 197091"/>
              <a:gd name="connsiteY170" fmla="*/ 1898022 h 6853152"/>
              <a:gd name="connsiteX171" fmla="*/ 97192 w 197091"/>
              <a:gd name="connsiteY171" fmla="*/ 1920882 h 6853152"/>
              <a:gd name="connsiteX172" fmla="*/ 0 w 197091"/>
              <a:gd name="connsiteY172" fmla="*/ 1920882 h 6853152"/>
              <a:gd name="connsiteX173" fmla="*/ 0 w 197091"/>
              <a:gd name="connsiteY173" fmla="*/ 1721635 h 6853152"/>
              <a:gd name="connsiteX174" fmla="*/ 42166 w 197091"/>
              <a:gd name="connsiteY174" fmla="*/ 1721635 h 6853152"/>
              <a:gd name="connsiteX175" fmla="*/ 65026 w 197091"/>
              <a:gd name="connsiteY175" fmla="*/ 1744495 h 6853152"/>
              <a:gd name="connsiteX176" fmla="*/ 65025 w 197091"/>
              <a:gd name="connsiteY176" fmla="*/ 1744495 h 6853152"/>
              <a:gd name="connsiteX177" fmla="*/ 42165 w 197091"/>
              <a:gd name="connsiteY177" fmla="*/ 1767355 h 6853152"/>
              <a:gd name="connsiteX178" fmla="*/ 0 w 197091"/>
              <a:gd name="connsiteY178" fmla="*/ 1767355 h 6853152"/>
              <a:gd name="connsiteX179" fmla="*/ 0 w 197091"/>
              <a:gd name="connsiteY179" fmla="*/ 1523852 h 6853152"/>
              <a:gd name="connsiteX180" fmla="*/ 152104 w 197091"/>
              <a:gd name="connsiteY180" fmla="*/ 1523852 h 6853152"/>
              <a:gd name="connsiteX181" fmla="*/ 197091 w 197091"/>
              <a:gd name="connsiteY181" fmla="*/ 1568839 h 6853152"/>
              <a:gd name="connsiteX182" fmla="*/ 152104 w 197091"/>
              <a:gd name="connsiteY182" fmla="*/ 1613826 h 6853152"/>
              <a:gd name="connsiteX183" fmla="*/ 0 w 197091"/>
              <a:gd name="connsiteY183" fmla="*/ 1613826 h 6853152"/>
              <a:gd name="connsiteX184" fmla="*/ 0 w 197091"/>
              <a:gd name="connsiteY184" fmla="*/ 1346013 h 6853152"/>
              <a:gd name="connsiteX185" fmla="*/ 42166 w 197091"/>
              <a:gd name="connsiteY185" fmla="*/ 1346013 h 6853152"/>
              <a:gd name="connsiteX186" fmla="*/ 65026 w 197091"/>
              <a:gd name="connsiteY186" fmla="*/ 1368873 h 6853152"/>
              <a:gd name="connsiteX187" fmla="*/ 65025 w 197091"/>
              <a:gd name="connsiteY187" fmla="*/ 1368873 h 6853152"/>
              <a:gd name="connsiteX188" fmla="*/ 42165 w 197091"/>
              <a:gd name="connsiteY188" fmla="*/ 1391733 h 6853152"/>
              <a:gd name="connsiteX189" fmla="*/ 0 w 197091"/>
              <a:gd name="connsiteY189" fmla="*/ 1391733 h 6853152"/>
              <a:gd name="connsiteX190" fmla="*/ 0 w 197091"/>
              <a:gd name="connsiteY190" fmla="*/ 1192485 h 6853152"/>
              <a:gd name="connsiteX191" fmla="*/ 97193 w 197091"/>
              <a:gd name="connsiteY191" fmla="*/ 1192485 h 6853152"/>
              <a:gd name="connsiteX192" fmla="*/ 120053 w 197091"/>
              <a:gd name="connsiteY192" fmla="*/ 1215345 h 6853152"/>
              <a:gd name="connsiteX193" fmla="*/ 120052 w 197091"/>
              <a:gd name="connsiteY193" fmla="*/ 1215345 h 6853152"/>
              <a:gd name="connsiteX194" fmla="*/ 97192 w 197091"/>
              <a:gd name="connsiteY194" fmla="*/ 1238205 h 6853152"/>
              <a:gd name="connsiteX195" fmla="*/ 0 w 197091"/>
              <a:gd name="connsiteY195" fmla="*/ 1238205 h 6853152"/>
              <a:gd name="connsiteX196" fmla="*/ 0 w 197091"/>
              <a:gd name="connsiteY196" fmla="*/ 1038956 h 6853152"/>
              <a:gd name="connsiteX197" fmla="*/ 42166 w 197091"/>
              <a:gd name="connsiteY197" fmla="*/ 1038956 h 6853152"/>
              <a:gd name="connsiteX198" fmla="*/ 65026 w 197091"/>
              <a:gd name="connsiteY198" fmla="*/ 1061816 h 6853152"/>
              <a:gd name="connsiteX199" fmla="*/ 65025 w 197091"/>
              <a:gd name="connsiteY199" fmla="*/ 1061816 h 6853152"/>
              <a:gd name="connsiteX200" fmla="*/ 42165 w 197091"/>
              <a:gd name="connsiteY200" fmla="*/ 1084676 h 6853152"/>
              <a:gd name="connsiteX201" fmla="*/ 0 w 197091"/>
              <a:gd name="connsiteY201" fmla="*/ 1084676 h 6853152"/>
              <a:gd name="connsiteX202" fmla="*/ 0 w 197091"/>
              <a:gd name="connsiteY202" fmla="*/ 841174 h 6853152"/>
              <a:gd name="connsiteX203" fmla="*/ 152104 w 197091"/>
              <a:gd name="connsiteY203" fmla="*/ 841174 h 6853152"/>
              <a:gd name="connsiteX204" fmla="*/ 197091 w 197091"/>
              <a:gd name="connsiteY204" fmla="*/ 886161 h 6853152"/>
              <a:gd name="connsiteX205" fmla="*/ 152104 w 197091"/>
              <a:gd name="connsiteY205" fmla="*/ 931148 h 6853152"/>
              <a:gd name="connsiteX206" fmla="*/ 0 w 197091"/>
              <a:gd name="connsiteY206" fmla="*/ 931148 h 6853152"/>
              <a:gd name="connsiteX207" fmla="*/ 0 w 197091"/>
              <a:gd name="connsiteY207" fmla="*/ 663335 h 6853152"/>
              <a:gd name="connsiteX208" fmla="*/ 42166 w 197091"/>
              <a:gd name="connsiteY208" fmla="*/ 663335 h 6853152"/>
              <a:gd name="connsiteX209" fmla="*/ 65026 w 197091"/>
              <a:gd name="connsiteY209" fmla="*/ 686195 h 6853152"/>
              <a:gd name="connsiteX210" fmla="*/ 65025 w 197091"/>
              <a:gd name="connsiteY210" fmla="*/ 686195 h 6853152"/>
              <a:gd name="connsiteX211" fmla="*/ 42165 w 197091"/>
              <a:gd name="connsiteY211" fmla="*/ 709055 h 6853152"/>
              <a:gd name="connsiteX212" fmla="*/ 0 w 197091"/>
              <a:gd name="connsiteY212" fmla="*/ 709055 h 6853152"/>
              <a:gd name="connsiteX213" fmla="*/ 0 w 197091"/>
              <a:gd name="connsiteY213" fmla="*/ 509807 h 6853152"/>
              <a:gd name="connsiteX214" fmla="*/ 97193 w 197091"/>
              <a:gd name="connsiteY214" fmla="*/ 509807 h 6853152"/>
              <a:gd name="connsiteX215" fmla="*/ 120053 w 197091"/>
              <a:gd name="connsiteY215" fmla="*/ 532667 h 6853152"/>
              <a:gd name="connsiteX216" fmla="*/ 120052 w 197091"/>
              <a:gd name="connsiteY216" fmla="*/ 532667 h 6853152"/>
              <a:gd name="connsiteX217" fmla="*/ 97192 w 197091"/>
              <a:gd name="connsiteY217" fmla="*/ 555527 h 6853152"/>
              <a:gd name="connsiteX218" fmla="*/ 0 w 197091"/>
              <a:gd name="connsiteY218" fmla="*/ 555527 h 6853152"/>
              <a:gd name="connsiteX219" fmla="*/ 0 w 197091"/>
              <a:gd name="connsiteY219" fmla="*/ 356279 h 6853152"/>
              <a:gd name="connsiteX220" fmla="*/ 42166 w 197091"/>
              <a:gd name="connsiteY220" fmla="*/ 356279 h 6853152"/>
              <a:gd name="connsiteX221" fmla="*/ 65026 w 197091"/>
              <a:gd name="connsiteY221" fmla="*/ 379139 h 6853152"/>
              <a:gd name="connsiteX222" fmla="*/ 65025 w 197091"/>
              <a:gd name="connsiteY222" fmla="*/ 379139 h 6853152"/>
              <a:gd name="connsiteX223" fmla="*/ 42165 w 197091"/>
              <a:gd name="connsiteY223" fmla="*/ 401999 h 6853152"/>
              <a:gd name="connsiteX224" fmla="*/ 0 w 197091"/>
              <a:gd name="connsiteY224" fmla="*/ 401999 h 6853152"/>
              <a:gd name="connsiteX225" fmla="*/ 0 w 197091"/>
              <a:gd name="connsiteY225" fmla="*/ 158496 h 6853152"/>
              <a:gd name="connsiteX226" fmla="*/ 152104 w 197091"/>
              <a:gd name="connsiteY226" fmla="*/ 158496 h 6853152"/>
              <a:gd name="connsiteX227" fmla="*/ 197091 w 197091"/>
              <a:gd name="connsiteY227" fmla="*/ 203483 h 6853152"/>
              <a:gd name="connsiteX228" fmla="*/ 152104 w 197091"/>
              <a:gd name="connsiteY228" fmla="*/ 248470 h 6853152"/>
              <a:gd name="connsiteX229" fmla="*/ 0 w 197091"/>
              <a:gd name="connsiteY229" fmla="*/ 248470 h 6853152"/>
              <a:gd name="connsiteX230" fmla="*/ 0 w 197091"/>
              <a:gd name="connsiteY230" fmla="*/ 0 h 6853152"/>
              <a:gd name="connsiteX231" fmla="*/ 42166 w 197091"/>
              <a:gd name="connsiteY231" fmla="*/ 0 h 6853152"/>
              <a:gd name="connsiteX232" fmla="*/ 65026 w 197091"/>
              <a:gd name="connsiteY232" fmla="*/ 22860 h 6853152"/>
              <a:gd name="connsiteX233" fmla="*/ 65025 w 197091"/>
              <a:gd name="connsiteY233" fmla="*/ 22860 h 6853152"/>
              <a:gd name="connsiteX234" fmla="*/ 42165 w 197091"/>
              <a:gd name="connsiteY234" fmla="*/ 45720 h 6853152"/>
              <a:gd name="connsiteX235" fmla="*/ 0 w 197091"/>
              <a:gd name="connsiteY235" fmla="*/ 45720 h 685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97091" h="6853152">
                <a:moveTo>
                  <a:pt x="0" y="6807432"/>
                </a:moveTo>
                <a:lnTo>
                  <a:pt x="42166" y="6807432"/>
                </a:lnTo>
                <a:cubicBezTo>
                  <a:pt x="54791" y="6807432"/>
                  <a:pt x="65026" y="6817667"/>
                  <a:pt x="65026" y="6830292"/>
                </a:cubicBezTo>
                <a:lnTo>
                  <a:pt x="65025" y="6830292"/>
                </a:lnTo>
                <a:cubicBezTo>
                  <a:pt x="65025" y="6842917"/>
                  <a:pt x="54790" y="6853152"/>
                  <a:pt x="42165" y="6853152"/>
                </a:cubicBezTo>
                <a:lnTo>
                  <a:pt x="0" y="6853152"/>
                </a:lnTo>
                <a:close/>
                <a:moveTo>
                  <a:pt x="0" y="6653904"/>
                </a:moveTo>
                <a:lnTo>
                  <a:pt x="97193" y="6653904"/>
                </a:lnTo>
                <a:cubicBezTo>
                  <a:pt x="109818" y="6653904"/>
                  <a:pt x="120053" y="6664139"/>
                  <a:pt x="120053" y="6676764"/>
                </a:cubicBezTo>
                <a:lnTo>
                  <a:pt x="120052" y="6676764"/>
                </a:lnTo>
                <a:cubicBezTo>
                  <a:pt x="120052" y="6689389"/>
                  <a:pt x="109817" y="6699624"/>
                  <a:pt x="97192" y="6699624"/>
                </a:cubicBezTo>
                <a:lnTo>
                  <a:pt x="0" y="6699624"/>
                </a:lnTo>
                <a:close/>
                <a:moveTo>
                  <a:pt x="0" y="6500376"/>
                </a:moveTo>
                <a:lnTo>
                  <a:pt x="42166" y="6500376"/>
                </a:lnTo>
                <a:cubicBezTo>
                  <a:pt x="54791" y="6500376"/>
                  <a:pt x="65026" y="6510611"/>
                  <a:pt x="65026" y="6523236"/>
                </a:cubicBezTo>
                <a:lnTo>
                  <a:pt x="65025" y="6523236"/>
                </a:lnTo>
                <a:cubicBezTo>
                  <a:pt x="65025" y="6535861"/>
                  <a:pt x="54790" y="6546096"/>
                  <a:pt x="42165" y="6546096"/>
                </a:cubicBezTo>
                <a:lnTo>
                  <a:pt x="0" y="6546096"/>
                </a:lnTo>
                <a:close/>
                <a:moveTo>
                  <a:pt x="0" y="6302593"/>
                </a:moveTo>
                <a:lnTo>
                  <a:pt x="152104" y="6302593"/>
                </a:lnTo>
                <a:cubicBezTo>
                  <a:pt x="176950" y="6302593"/>
                  <a:pt x="197091" y="6322734"/>
                  <a:pt x="197091" y="6347580"/>
                </a:cubicBezTo>
                <a:cubicBezTo>
                  <a:pt x="197091" y="6372426"/>
                  <a:pt x="176950" y="6392567"/>
                  <a:pt x="152104" y="6392567"/>
                </a:cubicBezTo>
                <a:lnTo>
                  <a:pt x="0" y="6392567"/>
                </a:lnTo>
                <a:close/>
                <a:moveTo>
                  <a:pt x="0" y="6124757"/>
                </a:moveTo>
                <a:lnTo>
                  <a:pt x="42166" y="6124757"/>
                </a:lnTo>
                <a:cubicBezTo>
                  <a:pt x="54791" y="6124757"/>
                  <a:pt x="65026" y="6134992"/>
                  <a:pt x="65026" y="6147617"/>
                </a:cubicBezTo>
                <a:lnTo>
                  <a:pt x="65025" y="6147617"/>
                </a:lnTo>
                <a:cubicBezTo>
                  <a:pt x="65025" y="6160242"/>
                  <a:pt x="54790" y="6170477"/>
                  <a:pt x="42165" y="6170477"/>
                </a:cubicBezTo>
                <a:lnTo>
                  <a:pt x="0" y="6170477"/>
                </a:lnTo>
                <a:close/>
                <a:moveTo>
                  <a:pt x="0" y="5971229"/>
                </a:moveTo>
                <a:lnTo>
                  <a:pt x="97193" y="5971229"/>
                </a:lnTo>
                <a:cubicBezTo>
                  <a:pt x="109818" y="5971229"/>
                  <a:pt x="120053" y="5981464"/>
                  <a:pt x="120053" y="5994089"/>
                </a:cubicBezTo>
                <a:lnTo>
                  <a:pt x="120052" y="5994089"/>
                </a:lnTo>
                <a:cubicBezTo>
                  <a:pt x="120052" y="6006714"/>
                  <a:pt x="109817" y="6016949"/>
                  <a:pt x="97192" y="6016949"/>
                </a:cubicBezTo>
                <a:lnTo>
                  <a:pt x="0" y="6016949"/>
                </a:lnTo>
                <a:close/>
                <a:moveTo>
                  <a:pt x="0" y="5817701"/>
                </a:moveTo>
                <a:lnTo>
                  <a:pt x="42166" y="5817701"/>
                </a:lnTo>
                <a:cubicBezTo>
                  <a:pt x="54791" y="5817701"/>
                  <a:pt x="65026" y="5827936"/>
                  <a:pt x="65026" y="5840561"/>
                </a:cubicBezTo>
                <a:lnTo>
                  <a:pt x="65025" y="5840561"/>
                </a:lnTo>
                <a:cubicBezTo>
                  <a:pt x="65025" y="5853186"/>
                  <a:pt x="54790" y="5863421"/>
                  <a:pt x="42165" y="5863421"/>
                </a:cubicBezTo>
                <a:lnTo>
                  <a:pt x="0" y="5863421"/>
                </a:lnTo>
                <a:close/>
                <a:moveTo>
                  <a:pt x="0" y="5619918"/>
                </a:moveTo>
                <a:lnTo>
                  <a:pt x="152104" y="5619918"/>
                </a:lnTo>
                <a:cubicBezTo>
                  <a:pt x="176950" y="5619918"/>
                  <a:pt x="197091" y="5640059"/>
                  <a:pt x="197091" y="5664905"/>
                </a:cubicBezTo>
                <a:cubicBezTo>
                  <a:pt x="197091" y="5689751"/>
                  <a:pt x="176950" y="5709892"/>
                  <a:pt x="152104" y="5709892"/>
                </a:cubicBezTo>
                <a:lnTo>
                  <a:pt x="0" y="5709892"/>
                </a:lnTo>
                <a:close/>
                <a:moveTo>
                  <a:pt x="0" y="5442079"/>
                </a:moveTo>
                <a:lnTo>
                  <a:pt x="42166" y="5442079"/>
                </a:lnTo>
                <a:cubicBezTo>
                  <a:pt x="54791" y="5442079"/>
                  <a:pt x="65026" y="5452314"/>
                  <a:pt x="65026" y="5464939"/>
                </a:cubicBezTo>
                <a:lnTo>
                  <a:pt x="65025" y="5464939"/>
                </a:lnTo>
                <a:cubicBezTo>
                  <a:pt x="65025" y="5477564"/>
                  <a:pt x="54790" y="5487799"/>
                  <a:pt x="42165" y="5487799"/>
                </a:cubicBezTo>
                <a:lnTo>
                  <a:pt x="0" y="5487799"/>
                </a:lnTo>
                <a:close/>
                <a:moveTo>
                  <a:pt x="0" y="5288551"/>
                </a:moveTo>
                <a:lnTo>
                  <a:pt x="97193" y="5288551"/>
                </a:lnTo>
                <a:cubicBezTo>
                  <a:pt x="109818" y="5288551"/>
                  <a:pt x="120053" y="5298786"/>
                  <a:pt x="120053" y="5311411"/>
                </a:cubicBezTo>
                <a:lnTo>
                  <a:pt x="120052" y="5311411"/>
                </a:lnTo>
                <a:cubicBezTo>
                  <a:pt x="120052" y="5324036"/>
                  <a:pt x="109817" y="5334271"/>
                  <a:pt x="97192" y="5334271"/>
                </a:cubicBezTo>
                <a:lnTo>
                  <a:pt x="0" y="5334271"/>
                </a:lnTo>
                <a:close/>
                <a:moveTo>
                  <a:pt x="0" y="5135023"/>
                </a:moveTo>
                <a:lnTo>
                  <a:pt x="42166" y="5135023"/>
                </a:lnTo>
                <a:cubicBezTo>
                  <a:pt x="54791" y="5135023"/>
                  <a:pt x="65026" y="5145258"/>
                  <a:pt x="65026" y="5157883"/>
                </a:cubicBezTo>
                <a:lnTo>
                  <a:pt x="65025" y="5157883"/>
                </a:lnTo>
                <a:cubicBezTo>
                  <a:pt x="65025" y="5170508"/>
                  <a:pt x="54790" y="5180743"/>
                  <a:pt x="42165" y="5180743"/>
                </a:cubicBezTo>
                <a:lnTo>
                  <a:pt x="0" y="5180743"/>
                </a:lnTo>
                <a:close/>
                <a:moveTo>
                  <a:pt x="0" y="4937240"/>
                </a:moveTo>
                <a:lnTo>
                  <a:pt x="152104" y="4937240"/>
                </a:lnTo>
                <a:cubicBezTo>
                  <a:pt x="176950" y="4937240"/>
                  <a:pt x="197091" y="4957381"/>
                  <a:pt x="197091" y="4982227"/>
                </a:cubicBezTo>
                <a:cubicBezTo>
                  <a:pt x="197091" y="5007073"/>
                  <a:pt x="176950" y="5027214"/>
                  <a:pt x="152104" y="5027214"/>
                </a:cubicBezTo>
                <a:lnTo>
                  <a:pt x="0" y="5027214"/>
                </a:lnTo>
                <a:close/>
                <a:moveTo>
                  <a:pt x="0" y="4759401"/>
                </a:moveTo>
                <a:lnTo>
                  <a:pt x="42166" y="4759401"/>
                </a:lnTo>
                <a:cubicBezTo>
                  <a:pt x="54791" y="4759401"/>
                  <a:pt x="65026" y="4769636"/>
                  <a:pt x="65026" y="4782261"/>
                </a:cubicBezTo>
                <a:lnTo>
                  <a:pt x="65025" y="4782261"/>
                </a:lnTo>
                <a:cubicBezTo>
                  <a:pt x="65025" y="4794886"/>
                  <a:pt x="54790" y="4805121"/>
                  <a:pt x="42165" y="4805121"/>
                </a:cubicBezTo>
                <a:lnTo>
                  <a:pt x="0" y="4805121"/>
                </a:lnTo>
                <a:close/>
                <a:moveTo>
                  <a:pt x="0" y="4605873"/>
                </a:moveTo>
                <a:lnTo>
                  <a:pt x="97193" y="4605873"/>
                </a:lnTo>
                <a:cubicBezTo>
                  <a:pt x="109818" y="4605873"/>
                  <a:pt x="120053" y="4616108"/>
                  <a:pt x="120053" y="4628733"/>
                </a:cubicBezTo>
                <a:lnTo>
                  <a:pt x="120052" y="4628733"/>
                </a:lnTo>
                <a:cubicBezTo>
                  <a:pt x="120052" y="4641358"/>
                  <a:pt x="109817" y="4651593"/>
                  <a:pt x="97192" y="4651593"/>
                </a:cubicBezTo>
                <a:lnTo>
                  <a:pt x="0" y="4651593"/>
                </a:lnTo>
                <a:close/>
                <a:moveTo>
                  <a:pt x="0" y="4452345"/>
                </a:moveTo>
                <a:lnTo>
                  <a:pt x="42166" y="4452345"/>
                </a:lnTo>
                <a:cubicBezTo>
                  <a:pt x="54791" y="4452345"/>
                  <a:pt x="65026" y="4462580"/>
                  <a:pt x="65026" y="4475205"/>
                </a:cubicBezTo>
                <a:lnTo>
                  <a:pt x="65025" y="4475205"/>
                </a:lnTo>
                <a:cubicBezTo>
                  <a:pt x="65025" y="4487830"/>
                  <a:pt x="54790" y="4498065"/>
                  <a:pt x="42165" y="4498065"/>
                </a:cubicBezTo>
                <a:lnTo>
                  <a:pt x="0" y="4498065"/>
                </a:lnTo>
                <a:close/>
                <a:moveTo>
                  <a:pt x="0" y="4254562"/>
                </a:moveTo>
                <a:lnTo>
                  <a:pt x="152104" y="4254562"/>
                </a:lnTo>
                <a:cubicBezTo>
                  <a:pt x="176950" y="4254562"/>
                  <a:pt x="197091" y="4274703"/>
                  <a:pt x="197091" y="4299549"/>
                </a:cubicBezTo>
                <a:cubicBezTo>
                  <a:pt x="197091" y="4324395"/>
                  <a:pt x="176950" y="4344536"/>
                  <a:pt x="152104" y="4344536"/>
                </a:cubicBezTo>
                <a:lnTo>
                  <a:pt x="0" y="4344536"/>
                </a:lnTo>
                <a:close/>
                <a:moveTo>
                  <a:pt x="0" y="4076723"/>
                </a:moveTo>
                <a:lnTo>
                  <a:pt x="42166" y="4076723"/>
                </a:lnTo>
                <a:cubicBezTo>
                  <a:pt x="54791" y="4076723"/>
                  <a:pt x="65026" y="4086958"/>
                  <a:pt x="65026" y="4099583"/>
                </a:cubicBezTo>
                <a:lnTo>
                  <a:pt x="65025" y="4099583"/>
                </a:lnTo>
                <a:cubicBezTo>
                  <a:pt x="65025" y="4112208"/>
                  <a:pt x="54790" y="4122443"/>
                  <a:pt x="42165" y="4122443"/>
                </a:cubicBezTo>
                <a:lnTo>
                  <a:pt x="0" y="4122443"/>
                </a:lnTo>
                <a:close/>
                <a:moveTo>
                  <a:pt x="0" y="3923195"/>
                </a:moveTo>
                <a:lnTo>
                  <a:pt x="97193" y="3923195"/>
                </a:lnTo>
                <a:cubicBezTo>
                  <a:pt x="109818" y="3923195"/>
                  <a:pt x="120053" y="3933430"/>
                  <a:pt x="120053" y="3946055"/>
                </a:cubicBezTo>
                <a:lnTo>
                  <a:pt x="120052" y="3946055"/>
                </a:lnTo>
                <a:cubicBezTo>
                  <a:pt x="120052" y="3958680"/>
                  <a:pt x="109817" y="3968915"/>
                  <a:pt x="97192" y="3968915"/>
                </a:cubicBezTo>
                <a:lnTo>
                  <a:pt x="0" y="3968915"/>
                </a:lnTo>
                <a:close/>
                <a:moveTo>
                  <a:pt x="0" y="3769667"/>
                </a:moveTo>
                <a:lnTo>
                  <a:pt x="42166" y="3769667"/>
                </a:lnTo>
                <a:cubicBezTo>
                  <a:pt x="54791" y="3769667"/>
                  <a:pt x="65026" y="3779902"/>
                  <a:pt x="65026" y="3792527"/>
                </a:cubicBezTo>
                <a:lnTo>
                  <a:pt x="65025" y="3792527"/>
                </a:lnTo>
                <a:cubicBezTo>
                  <a:pt x="65025" y="3805152"/>
                  <a:pt x="54790" y="3815387"/>
                  <a:pt x="42165" y="3815387"/>
                </a:cubicBezTo>
                <a:lnTo>
                  <a:pt x="0" y="3815387"/>
                </a:lnTo>
                <a:close/>
                <a:moveTo>
                  <a:pt x="0" y="3571884"/>
                </a:moveTo>
                <a:lnTo>
                  <a:pt x="152104" y="3571884"/>
                </a:lnTo>
                <a:cubicBezTo>
                  <a:pt x="176950" y="3571884"/>
                  <a:pt x="197091" y="3592025"/>
                  <a:pt x="197091" y="3616871"/>
                </a:cubicBezTo>
                <a:cubicBezTo>
                  <a:pt x="197091" y="3641717"/>
                  <a:pt x="176950" y="3661858"/>
                  <a:pt x="152104" y="3661858"/>
                </a:cubicBezTo>
                <a:lnTo>
                  <a:pt x="0" y="3661858"/>
                </a:lnTo>
                <a:close/>
                <a:moveTo>
                  <a:pt x="0" y="3394045"/>
                </a:moveTo>
                <a:lnTo>
                  <a:pt x="42166" y="3394045"/>
                </a:lnTo>
                <a:cubicBezTo>
                  <a:pt x="54791" y="3394045"/>
                  <a:pt x="65026" y="3404280"/>
                  <a:pt x="65026" y="3416905"/>
                </a:cubicBezTo>
                <a:lnTo>
                  <a:pt x="65025" y="3416905"/>
                </a:lnTo>
                <a:cubicBezTo>
                  <a:pt x="65025" y="3429530"/>
                  <a:pt x="54790" y="3439765"/>
                  <a:pt x="42165" y="3439765"/>
                </a:cubicBezTo>
                <a:lnTo>
                  <a:pt x="0" y="3439765"/>
                </a:lnTo>
                <a:close/>
                <a:moveTo>
                  <a:pt x="0" y="3240518"/>
                </a:moveTo>
                <a:lnTo>
                  <a:pt x="97193" y="3240518"/>
                </a:lnTo>
                <a:cubicBezTo>
                  <a:pt x="109818" y="3240518"/>
                  <a:pt x="120053" y="3250752"/>
                  <a:pt x="120053" y="3263377"/>
                </a:cubicBezTo>
                <a:lnTo>
                  <a:pt x="120052" y="3263377"/>
                </a:lnTo>
                <a:cubicBezTo>
                  <a:pt x="120052" y="3276002"/>
                  <a:pt x="109817" y="3286237"/>
                  <a:pt x="97192" y="3286237"/>
                </a:cubicBezTo>
                <a:lnTo>
                  <a:pt x="0" y="3286237"/>
                </a:lnTo>
                <a:close/>
                <a:moveTo>
                  <a:pt x="0" y="3086989"/>
                </a:moveTo>
                <a:lnTo>
                  <a:pt x="42166" y="3086989"/>
                </a:lnTo>
                <a:cubicBezTo>
                  <a:pt x="54791" y="3086989"/>
                  <a:pt x="65026" y="3097224"/>
                  <a:pt x="65026" y="3109849"/>
                </a:cubicBezTo>
                <a:lnTo>
                  <a:pt x="65025" y="3109849"/>
                </a:lnTo>
                <a:cubicBezTo>
                  <a:pt x="65025" y="3122474"/>
                  <a:pt x="54790" y="3132710"/>
                  <a:pt x="42165" y="3132710"/>
                </a:cubicBezTo>
                <a:lnTo>
                  <a:pt x="0" y="3132710"/>
                </a:lnTo>
                <a:close/>
                <a:moveTo>
                  <a:pt x="0" y="2889207"/>
                </a:moveTo>
                <a:lnTo>
                  <a:pt x="152104" y="2889207"/>
                </a:lnTo>
                <a:cubicBezTo>
                  <a:pt x="176950" y="2889207"/>
                  <a:pt x="197091" y="2909347"/>
                  <a:pt x="197091" y="2934193"/>
                </a:cubicBezTo>
                <a:cubicBezTo>
                  <a:pt x="197091" y="2959039"/>
                  <a:pt x="176950" y="2979180"/>
                  <a:pt x="152104" y="2979180"/>
                </a:cubicBezTo>
                <a:lnTo>
                  <a:pt x="0" y="2979180"/>
                </a:lnTo>
                <a:close/>
                <a:moveTo>
                  <a:pt x="0" y="2711368"/>
                </a:moveTo>
                <a:lnTo>
                  <a:pt x="42166" y="2711368"/>
                </a:lnTo>
                <a:cubicBezTo>
                  <a:pt x="54791" y="2711368"/>
                  <a:pt x="65026" y="2721603"/>
                  <a:pt x="65026" y="2734227"/>
                </a:cubicBezTo>
                <a:lnTo>
                  <a:pt x="65025" y="2734227"/>
                </a:lnTo>
                <a:cubicBezTo>
                  <a:pt x="65025" y="2746852"/>
                  <a:pt x="54790" y="2757087"/>
                  <a:pt x="4216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97193" y="2557839"/>
                </a:lnTo>
                <a:cubicBezTo>
                  <a:pt x="109818" y="2557839"/>
                  <a:pt x="120053" y="2568074"/>
                  <a:pt x="120053" y="2580699"/>
                </a:cubicBezTo>
                <a:lnTo>
                  <a:pt x="120052" y="2580699"/>
                </a:lnTo>
                <a:cubicBezTo>
                  <a:pt x="120052" y="2593324"/>
                  <a:pt x="109817" y="2603560"/>
                  <a:pt x="97192" y="2603560"/>
                </a:cubicBezTo>
                <a:lnTo>
                  <a:pt x="0" y="2603560"/>
                </a:lnTo>
                <a:close/>
                <a:moveTo>
                  <a:pt x="0" y="2404311"/>
                </a:moveTo>
                <a:lnTo>
                  <a:pt x="42166" y="2404311"/>
                </a:lnTo>
                <a:cubicBezTo>
                  <a:pt x="54791" y="2404311"/>
                  <a:pt x="65026" y="2414546"/>
                  <a:pt x="65026" y="2427172"/>
                </a:cubicBezTo>
                <a:lnTo>
                  <a:pt x="65025" y="2427172"/>
                </a:lnTo>
                <a:cubicBezTo>
                  <a:pt x="65025" y="2439796"/>
                  <a:pt x="54790" y="2450031"/>
                  <a:pt x="42165" y="2450031"/>
                </a:cubicBezTo>
                <a:lnTo>
                  <a:pt x="0" y="2450031"/>
                </a:lnTo>
                <a:close/>
                <a:moveTo>
                  <a:pt x="0" y="2206529"/>
                </a:moveTo>
                <a:lnTo>
                  <a:pt x="152104" y="2206529"/>
                </a:lnTo>
                <a:cubicBezTo>
                  <a:pt x="176950" y="2206529"/>
                  <a:pt x="197091" y="2226669"/>
                  <a:pt x="197091" y="2251515"/>
                </a:cubicBezTo>
                <a:cubicBezTo>
                  <a:pt x="197091" y="2276361"/>
                  <a:pt x="176950" y="2296502"/>
                  <a:pt x="152104" y="2296502"/>
                </a:cubicBezTo>
                <a:lnTo>
                  <a:pt x="0" y="2296502"/>
                </a:lnTo>
                <a:close/>
                <a:moveTo>
                  <a:pt x="0" y="2028689"/>
                </a:moveTo>
                <a:lnTo>
                  <a:pt x="42166" y="2028689"/>
                </a:lnTo>
                <a:cubicBezTo>
                  <a:pt x="54791" y="2028689"/>
                  <a:pt x="65026" y="2038924"/>
                  <a:pt x="65026" y="2051549"/>
                </a:cubicBezTo>
                <a:lnTo>
                  <a:pt x="65025" y="2051549"/>
                </a:lnTo>
                <a:cubicBezTo>
                  <a:pt x="65025" y="2064175"/>
                  <a:pt x="54790" y="2074410"/>
                  <a:pt x="42165" y="2074410"/>
                </a:cubicBezTo>
                <a:lnTo>
                  <a:pt x="0" y="2074410"/>
                </a:lnTo>
                <a:close/>
                <a:moveTo>
                  <a:pt x="0" y="1875163"/>
                </a:moveTo>
                <a:lnTo>
                  <a:pt x="97193" y="1875163"/>
                </a:lnTo>
                <a:cubicBezTo>
                  <a:pt x="109818" y="1875163"/>
                  <a:pt x="120053" y="1885397"/>
                  <a:pt x="120053" y="1898022"/>
                </a:cubicBezTo>
                <a:lnTo>
                  <a:pt x="120052" y="1898022"/>
                </a:lnTo>
                <a:cubicBezTo>
                  <a:pt x="120052" y="1910648"/>
                  <a:pt x="109817" y="1920882"/>
                  <a:pt x="97192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42166" y="1721635"/>
                </a:lnTo>
                <a:cubicBezTo>
                  <a:pt x="54791" y="1721635"/>
                  <a:pt x="65026" y="1731869"/>
                  <a:pt x="65026" y="1744495"/>
                </a:cubicBezTo>
                <a:lnTo>
                  <a:pt x="65025" y="1744495"/>
                </a:lnTo>
                <a:cubicBezTo>
                  <a:pt x="65025" y="1757120"/>
                  <a:pt x="54790" y="1767355"/>
                  <a:pt x="42165" y="1767355"/>
                </a:cubicBezTo>
                <a:lnTo>
                  <a:pt x="0" y="1767355"/>
                </a:lnTo>
                <a:close/>
                <a:moveTo>
                  <a:pt x="0" y="1523852"/>
                </a:moveTo>
                <a:lnTo>
                  <a:pt x="152104" y="1523852"/>
                </a:lnTo>
                <a:cubicBezTo>
                  <a:pt x="176950" y="1523852"/>
                  <a:pt x="197091" y="1543993"/>
                  <a:pt x="197091" y="1568839"/>
                </a:cubicBezTo>
                <a:cubicBezTo>
                  <a:pt x="197091" y="1593684"/>
                  <a:pt x="176950" y="1613826"/>
                  <a:pt x="152104" y="1613826"/>
                </a:cubicBezTo>
                <a:lnTo>
                  <a:pt x="0" y="1613826"/>
                </a:lnTo>
                <a:close/>
                <a:moveTo>
                  <a:pt x="0" y="1346013"/>
                </a:moveTo>
                <a:lnTo>
                  <a:pt x="42166" y="1346013"/>
                </a:lnTo>
                <a:cubicBezTo>
                  <a:pt x="54791" y="1346013"/>
                  <a:pt x="65026" y="1356248"/>
                  <a:pt x="65026" y="1368873"/>
                </a:cubicBezTo>
                <a:lnTo>
                  <a:pt x="65025" y="1368873"/>
                </a:lnTo>
                <a:cubicBezTo>
                  <a:pt x="65025" y="1381498"/>
                  <a:pt x="54790" y="1391733"/>
                  <a:pt x="42165" y="1391733"/>
                </a:cubicBezTo>
                <a:lnTo>
                  <a:pt x="0" y="1391733"/>
                </a:lnTo>
                <a:close/>
                <a:moveTo>
                  <a:pt x="0" y="1192485"/>
                </a:moveTo>
                <a:lnTo>
                  <a:pt x="97193" y="1192485"/>
                </a:lnTo>
                <a:cubicBezTo>
                  <a:pt x="109818" y="1192485"/>
                  <a:pt x="120053" y="1202720"/>
                  <a:pt x="120053" y="1215345"/>
                </a:cubicBezTo>
                <a:lnTo>
                  <a:pt x="120052" y="1215345"/>
                </a:lnTo>
                <a:cubicBezTo>
                  <a:pt x="120052" y="1227970"/>
                  <a:pt x="109817" y="1238205"/>
                  <a:pt x="97192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42166" y="1038956"/>
                </a:lnTo>
                <a:cubicBezTo>
                  <a:pt x="54791" y="1038956"/>
                  <a:pt x="65026" y="1049192"/>
                  <a:pt x="65026" y="1061816"/>
                </a:cubicBezTo>
                <a:lnTo>
                  <a:pt x="65025" y="1061816"/>
                </a:lnTo>
                <a:cubicBezTo>
                  <a:pt x="65025" y="1074442"/>
                  <a:pt x="54790" y="1084676"/>
                  <a:pt x="42165" y="1084676"/>
                </a:cubicBezTo>
                <a:lnTo>
                  <a:pt x="0" y="1084676"/>
                </a:lnTo>
                <a:close/>
                <a:moveTo>
                  <a:pt x="0" y="841174"/>
                </a:moveTo>
                <a:lnTo>
                  <a:pt x="152104" y="841174"/>
                </a:lnTo>
                <a:cubicBezTo>
                  <a:pt x="176950" y="841174"/>
                  <a:pt x="197091" y="861315"/>
                  <a:pt x="197091" y="886161"/>
                </a:cubicBezTo>
                <a:cubicBezTo>
                  <a:pt x="197091" y="911007"/>
                  <a:pt x="176950" y="931148"/>
                  <a:pt x="152104" y="931148"/>
                </a:cubicBezTo>
                <a:lnTo>
                  <a:pt x="0" y="931148"/>
                </a:lnTo>
                <a:close/>
                <a:moveTo>
                  <a:pt x="0" y="663335"/>
                </a:moveTo>
                <a:lnTo>
                  <a:pt x="42166" y="663335"/>
                </a:lnTo>
                <a:cubicBezTo>
                  <a:pt x="54791" y="663335"/>
                  <a:pt x="65026" y="673570"/>
                  <a:pt x="65026" y="686195"/>
                </a:cubicBezTo>
                <a:lnTo>
                  <a:pt x="65025" y="686195"/>
                </a:lnTo>
                <a:cubicBezTo>
                  <a:pt x="65025" y="698820"/>
                  <a:pt x="54790" y="709055"/>
                  <a:pt x="42165" y="709055"/>
                </a:cubicBezTo>
                <a:lnTo>
                  <a:pt x="0" y="709055"/>
                </a:lnTo>
                <a:close/>
                <a:moveTo>
                  <a:pt x="0" y="509807"/>
                </a:moveTo>
                <a:lnTo>
                  <a:pt x="97193" y="509807"/>
                </a:lnTo>
                <a:cubicBezTo>
                  <a:pt x="109818" y="509807"/>
                  <a:pt x="120053" y="520042"/>
                  <a:pt x="120053" y="532667"/>
                </a:cubicBezTo>
                <a:lnTo>
                  <a:pt x="120052" y="532667"/>
                </a:lnTo>
                <a:cubicBezTo>
                  <a:pt x="120052" y="545292"/>
                  <a:pt x="109817" y="555527"/>
                  <a:pt x="97192" y="555527"/>
                </a:cubicBezTo>
                <a:lnTo>
                  <a:pt x="0" y="555527"/>
                </a:lnTo>
                <a:close/>
                <a:moveTo>
                  <a:pt x="0" y="356279"/>
                </a:moveTo>
                <a:lnTo>
                  <a:pt x="42166" y="356279"/>
                </a:lnTo>
                <a:cubicBezTo>
                  <a:pt x="54791" y="356279"/>
                  <a:pt x="65026" y="366514"/>
                  <a:pt x="65026" y="379139"/>
                </a:cubicBezTo>
                <a:lnTo>
                  <a:pt x="65025" y="379139"/>
                </a:lnTo>
                <a:cubicBezTo>
                  <a:pt x="65025" y="391764"/>
                  <a:pt x="54790" y="401999"/>
                  <a:pt x="4216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152104" y="158496"/>
                </a:lnTo>
                <a:cubicBezTo>
                  <a:pt x="176950" y="158496"/>
                  <a:pt x="197091" y="178637"/>
                  <a:pt x="197091" y="203483"/>
                </a:cubicBezTo>
                <a:cubicBezTo>
                  <a:pt x="197091" y="228329"/>
                  <a:pt x="176950" y="248470"/>
                  <a:pt x="152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42166" y="0"/>
                </a:lnTo>
                <a:cubicBezTo>
                  <a:pt x="54791" y="0"/>
                  <a:pt x="65026" y="10235"/>
                  <a:pt x="65026" y="22860"/>
                </a:cubicBezTo>
                <a:lnTo>
                  <a:pt x="65025" y="22860"/>
                </a:lnTo>
                <a:cubicBezTo>
                  <a:pt x="65025" y="35485"/>
                  <a:pt x="54790" y="45720"/>
                  <a:pt x="4216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067AC57-0993-4841-9877-618A266C0F08}"/>
              </a:ext>
            </a:extLst>
          </p:cNvPr>
          <p:cNvSpPr/>
          <p:nvPr userDrawn="1"/>
        </p:nvSpPr>
        <p:spPr>
          <a:xfrm>
            <a:off x="406294" y="6705600"/>
            <a:ext cx="11376237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>
                    <a:lumMod val="60000"/>
                    <a:lumOff val="40000"/>
                  </a:schemeClr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>
                  <a:lumMod val="60000"/>
                  <a:lumOff val="40000"/>
                </a:schemeClr>
              </a:solidFill>
              <a:ea typeface="MS PGothic" pitchFamily="34" charset="-128"/>
            </a:endParaRPr>
          </a:p>
        </p:txBody>
      </p:sp>
      <p:cxnSp>
        <p:nvCxnSpPr>
          <p:cNvPr id="24" name="Connecteur droit 7">
            <a:extLst>
              <a:ext uri="{FF2B5EF4-FFF2-40B4-BE49-F238E27FC236}">
                <a16:creationId xmlns:a16="http://schemas.microsoft.com/office/drawing/2014/main" id="{414ABB1C-3475-4259-AC77-6A0B7AD5C807}"/>
              </a:ext>
            </a:extLst>
          </p:cNvPr>
          <p:cNvCxnSpPr>
            <a:cxnSpLocks/>
          </p:cNvCxnSpPr>
          <p:nvPr userDrawn="1"/>
        </p:nvCxnSpPr>
        <p:spPr>
          <a:xfrm>
            <a:off x="478243" y="746240"/>
            <a:ext cx="1171058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 sz="8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4B200A8-0270-4F73-B53E-A4E7DC523E12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10935067" y="6357764"/>
            <a:ext cx="813812" cy="3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</p:sldLayoutIdLst>
  <p:transition>
    <p:fade/>
  </p:transition>
  <p:hf hdr="0" ftr="0" dt="0"/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1799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69812" indent="-169812" algn="l" defTabSz="914126" rtl="0" eaLnBrk="1" latinLnBrk="0" hangingPunct="1">
        <a:lnSpc>
          <a:spcPct val="95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15783" indent="-169812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55406" indent="-115853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201377" indent="-169812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1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487042" indent="-115853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>
          <p15:clr>
            <a:srgbClr val="F26B43"/>
          </p15:clr>
        </p15:guide>
        <p15:guide id="2" pos="384">
          <p15:clr>
            <a:srgbClr val="F26B43"/>
          </p15:clr>
        </p15:guide>
        <p15:guide id="3" pos="7440">
          <p15:clr>
            <a:srgbClr val="F26B43"/>
          </p15:clr>
        </p15:guide>
        <p15:guide id="4" pos="3912">
          <p15:clr>
            <a:srgbClr val="F26B43"/>
          </p15:clr>
        </p15:guide>
        <p15:guide id="5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5F256F9-DB73-1913-0BE9-EA66FFAE7E8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3" y="3372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5F256F9-DB73-1913-0BE9-EA66FFAE7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3" y="3372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7EDAC72-7C89-EA23-7233-13263E4B1C99}"/>
              </a:ext>
            </a:extLst>
          </p:cNvPr>
          <p:cNvSpPr txBox="1">
            <a:spLocks/>
          </p:cNvSpPr>
          <p:nvPr/>
        </p:nvSpPr>
        <p:spPr>
          <a:xfrm>
            <a:off x="4300486" y="6195955"/>
            <a:ext cx="3587853" cy="4218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/>
            <a:endParaRPr lang="en-US" sz="1950">
              <a:solidFill>
                <a:srgbClr val="000000"/>
              </a:solidFill>
              <a:latin typeface="Pfizer Diatype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93B22F-073C-C38D-3019-E715DABBF04E}"/>
              </a:ext>
            </a:extLst>
          </p:cNvPr>
          <p:cNvSpPr txBox="1">
            <a:spLocks/>
          </p:cNvSpPr>
          <p:nvPr/>
        </p:nvSpPr>
        <p:spPr bwMode="gray">
          <a:xfrm>
            <a:off x="282035" y="5395356"/>
            <a:ext cx="11865352" cy="461665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noAutofit/>
          </a:bodyPr>
          <a:lstStyle>
            <a:lvl1pPr marL="0" indent="0" algn="l" defTabSz="91412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063" indent="-169812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85594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14126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088698" indent="-114266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020" algn="ctr">
              <a:spcBef>
                <a:spcPts val="1998"/>
              </a:spcBef>
            </a:pPr>
            <a: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Zapoznaj się z Charakterystyką Produktu Leczniczego (</a:t>
            </a:r>
            <a:r>
              <a:rPr lang="pl-PL" sz="1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ChPL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) w celu uzyskania pełnych informacji na temat właściwego stosowania Genotropin </a:t>
            </a:r>
            <a:endParaRPr lang="pl-PL" sz="1400" dirty="0"/>
          </a:p>
          <a:p>
            <a:pPr algn="ctr"/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AD00471-BD6D-6559-EA08-91CD38F3CFA7}"/>
              </a:ext>
            </a:extLst>
          </p:cNvPr>
          <p:cNvSpPr txBox="1"/>
          <p:nvPr/>
        </p:nvSpPr>
        <p:spPr>
          <a:xfrm>
            <a:off x="2163504" y="5901120"/>
            <a:ext cx="846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Pfizer Polska Sp. z o.o. z siedzibą w Warszawie, ul. Żwirki i Wigury 16B, 02-092 Warszawa. Kapitał zakładowy 33 860 000,00 zł,</a:t>
            </a:r>
          </a:p>
          <a:p>
            <a:pPr algn="ctr"/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KRS 22310, Sąd Rejonowy dla m.st. Warszawy w Warszawie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NIP 521-31-15-586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numer w rejestrze BDO 000189470.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51E6897-62E8-1F23-1F18-528D8A084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398" y="448814"/>
            <a:ext cx="4136028" cy="46915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5D20DE2-BAB5-31F1-58A6-25E31DBD0006}"/>
              </a:ext>
            </a:extLst>
          </p:cNvPr>
          <p:cNvSpPr txBox="1"/>
          <p:nvPr/>
        </p:nvSpPr>
        <p:spPr bwMode="gray">
          <a:xfrm>
            <a:off x="4768726" y="6463924"/>
            <a:ext cx="6092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PP-GEN-POL-0036 Marzec 2025</a:t>
            </a:r>
            <a:endParaRPr lang="pl-PL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2850BE-DDFB-2AE5-61A0-EA7271716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7" y="5857021"/>
            <a:ext cx="2105319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B65004-FA27-A212-84E9-4B5B1C046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215187-FA56-50B4-F5A0-53D904760F43}"/>
              </a:ext>
            </a:extLst>
          </p:cNvPr>
          <p:cNvSpPr txBox="1"/>
          <p:nvPr/>
        </p:nvSpPr>
        <p:spPr bwMode="gray">
          <a:xfrm>
            <a:off x="1618735" y="6368990"/>
            <a:ext cx="1977081" cy="340729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45720" rIns="45720" bIns="45720" rtlCol="0">
            <a:noAutofit/>
          </a:bodyPr>
          <a:lstStyle/>
          <a:p>
            <a:pPr marL="171450" indent="-1714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IE" sz="1600" err="1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4D6D4B0-03F3-E4C4-5323-9F4CBDF80947}"/>
              </a:ext>
            </a:extLst>
          </p:cNvPr>
          <p:cNvSpPr txBox="1">
            <a:spLocks/>
          </p:cNvSpPr>
          <p:nvPr/>
        </p:nvSpPr>
        <p:spPr bwMode="gray">
          <a:xfrm>
            <a:off x="560717" y="345724"/>
            <a:ext cx="11079156" cy="5641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spc="-25">
                <a:solidFill>
                  <a:srgbClr val="0000CA"/>
                </a:solidFill>
                <a:latin typeface="Pfizer Tomorrow"/>
              </a:rPr>
              <a:t>Dawkowanie i sposób podawania</a:t>
            </a:r>
            <a:endParaRPr lang="pl-PL" sz="4000" spc="-25">
              <a:solidFill>
                <a:srgbClr val="0000CA"/>
              </a:solidFill>
              <a:latin typeface="Pfizer Tomorrow"/>
            </a:endParaRP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E719AC92-E30B-4B03-C704-0B4F6305002D}"/>
              </a:ext>
            </a:extLst>
          </p:cNvPr>
          <p:cNvSpPr txBox="1">
            <a:spLocks/>
          </p:cNvSpPr>
          <p:nvPr/>
        </p:nvSpPr>
        <p:spPr bwMode="gray">
          <a:xfrm>
            <a:off x="367699" y="1430572"/>
            <a:ext cx="11454875" cy="939493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2770" lvl="1" indent="-285750">
              <a:buSzPct val="100000"/>
            </a:pP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Dawkowanie i sposób podawania powinny być dostosowane indywidualnie</a:t>
            </a:r>
          </a:p>
          <a:p>
            <a:pPr marL="572770" lvl="1" indent="-285750">
              <a:buSzPct val="100000"/>
            </a:pPr>
            <a:r>
              <a:rPr lang="pl-PL" sz="18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Genotropin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podaje się </a:t>
            </a:r>
            <a:r>
              <a:rPr lang="pl-PL" sz="18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podskórnie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 Miejsce wstrzyknięcia należy zmieniać, aby uniknąć zmian skórnych.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C8FAED0-F9CA-E32F-6E73-8CF7B90C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5" y="2370065"/>
            <a:ext cx="11553180" cy="360211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334758E-E922-DB55-010B-65CC5F10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8" y="6140423"/>
            <a:ext cx="3600953" cy="600159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6C99FA8-1E44-F539-293A-2FAE0289A599}"/>
              </a:ext>
            </a:extLst>
          </p:cNvPr>
          <p:cNvSpPr txBox="1">
            <a:spLocks/>
          </p:cNvSpPr>
          <p:nvPr/>
        </p:nvSpPr>
        <p:spPr>
          <a:xfrm>
            <a:off x="8674191" y="6523168"/>
            <a:ext cx="3489277" cy="311923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9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900" dirty="0" err="1">
                <a:solidFill>
                  <a:srgbClr val="000000"/>
                </a:solidFill>
              </a:rPr>
              <a:t>Genotropin</a:t>
            </a:r>
            <a:r>
              <a:rPr lang="pl-PL" sz="900" dirty="0">
                <a:solidFill>
                  <a:srgbClr val="000000"/>
                </a:solidFill>
              </a:rPr>
              <a:t> 10.05.2024r.</a:t>
            </a:r>
            <a:endParaRPr lang="en-US" sz="9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12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7C0001E-87BB-7D31-CB96-AE0F01E3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2047E8D-F05C-1126-4A1C-C6ACC51514EA}"/>
              </a:ext>
            </a:extLst>
          </p:cNvPr>
          <p:cNvSpPr txBox="1"/>
          <p:nvPr/>
        </p:nvSpPr>
        <p:spPr>
          <a:xfrm>
            <a:off x="598360" y="3383292"/>
            <a:ext cx="2676002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6E2F1E49-3D26-A907-326B-FB56AAB9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01" y="230473"/>
            <a:ext cx="2676003" cy="564104"/>
          </a:xfrm>
        </p:spPr>
        <p:txBody>
          <a:bodyPr/>
          <a:lstStyle/>
          <a:p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Działania </a:t>
            </a:r>
            <a:br>
              <a:rPr lang="pl-PL" sz="3600" b="1" spc="-25" dirty="0">
                <a:solidFill>
                  <a:srgbClr val="0000CA"/>
                </a:solidFill>
                <a:latin typeface="Pfizer Tomorrow"/>
              </a:rPr>
            </a:br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niepożądane</a:t>
            </a:r>
            <a:endParaRPr lang="pl-PL" sz="3600" spc="-25" dirty="0">
              <a:solidFill>
                <a:srgbClr val="0000CA"/>
              </a:solidFill>
              <a:latin typeface="Pfizer Tomorrow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DC3FA4-6CC0-5513-EEF3-E9778B49DE08}"/>
              </a:ext>
            </a:extLst>
          </p:cNvPr>
          <p:cNvSpPr txBox="1">
            <a:spLocks/>
          </p:cNvSpPr>
          <p:nvPr/>
        </p:nvSpPr>
        <p:spPr>
          <a:xfrm>
            <a:off x="9095370" y="6462174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8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800" dirty="0" err="1">
                <a:solidFill>
                  <a:srgbClr val="000000"/>
                </a:solidFill>
              </a:rPr>
              <a:t>Genotropin</a:t>
            </a:r>
            <a:r>
              <a:rPr lang="pl-PL" sz="800" dirty="0">
                <a:solidFill>
                  <a:srgbClr val="000000"/>
                </a:solidFill>
              </a:rPr>
              <a:t> 10.05.2024r.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AF199C9-F848-1087-8258-32A43DE15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704" y="75732"/>
            <a:ext cx="6295016" cy="67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55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E20D062-446D-9A9D-EA64-F0DFE96C5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234A524-4DDC-9EC9-738F-61C4583F6FBE}"/>
              </a:ext>
            </a:extLst>
          </p:cNvPr>
          <p:cNvSpPr txBox="1"/>
          <p:nvPr/>
        </p:nvSpPr>
        <p:spPr>
          <a:xfrm>
            <a:off x="598360" y="3383292"/>
            <a:ext cx="2676002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16B9AAE8-1B39-25FA-163F-F12898D4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01" y="230473"/>
            <a:ext cx="2676003" cy="564104"/>
          </a:xfrm>
        </p:spPr>
        <p:txBody>
          <a:bodyPr/>
          <a:lstStyle/>
          <a:p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Działania </a:t>
            </a:r>
            <a:br>
              <a:rPr lang="pl-PL" sz="3600" b="1" spc="-25" dirty="0">
                <a:solidFill>
                  <a:srgbClr val="0000CA"/>
                </a:solidFill>
                <a:latin typeface="Pfizer Tomorrow"/>
              </a:rPr>
            </a:br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niepożądane</a:t>
            </a:r>
            <a:endParaRPr lang="pl-PL" sz="3600" spc="-25" dirty="0">
              <a:solidFill>
                <a:srgbClr val="0000CA"/>
              </a:solidFill>
              <a:latin typeface="Pfizer Tomorrow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E9359B-928B-F085-DA61-2DF4659F75BC}"/>
              </a:ext>
            </a:extLst>
          </p:cNvPr>
          <p:cNvSpPr txBox="1">
            <a:spLocks/>
          </p:cNvSpPr>
          <p:nvPr/>
        </p:nvSpPr>
        <p:spPr>
          <a:xfrm>
            <a:off x="9095370" y="6462174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8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800" dirty="0" err="1">
                <a:solidFill>
                  <a:srgbClr val="000000"/>
                </a:solidFill>
              </a:rPr>
              <a:t>Genotropin</a:t>
            </a:r>
            <a:r>
              <a:rPr lang="pl-PL" sz="800" dirty="0">
                <a:solidFill>
                  <a:srgbClr val="000000"/>
                </a:solidFill>
              </a:rPr>
              <a:t> 10.05.2024r.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0D8FA7-C348-BD48-E71E-25BA1C53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704" y="1344130"/>
            <a:ext cx="7813809" cy="51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871840D-6B75-0F49-C689-C7C99FEA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848E234-9A4A-F2FA-ED92-55085A21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D533CA3-ACC1-7F74-B056-67084176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7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87244-D58F-5FF3-37A3-3E1E9DF28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EAA8B17-EB7A-253B-EE69-25682EC31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7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0DB9E-EA3E-F3FE-EADE-E9AC04E17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B3E2822-5C53-8861-88C0-C698378E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1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A653F850-EB1A-7ECA-F3DF-BE863CE187C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53175" y="507645"/>
            <a:ext cx="8206153" cy="622722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spc="-25">
                <a:solidFill>
                  <a:srgbClr val="0000CA"/>
                </a:solidFill>
                <a:latin typeface="Pfizer Tomorrow"/>
              </a:rPr>
              <a:t>Hormon wzrostu - </a:t>
            </a:r>
            <a:r>
              <a:rPr lang="pl-PL" sz="3600" b="1" spc="-25" err="1">
                <a:solidFill>
                  <a:srgbClr val="0000CA"/>
                </a:solidFill>
                <a:latin typeface="Pfizer Tomorrow"/>
              </a:rPr>
              <a:t>Genotropin</a:t>
            </a:r>
            <a:endParaRPr lang="pl-PL" sz="3200" b="1" spc="-25"/>
          </a:p>
        </p:txBody>
      </p:sp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9215A585-1099-4AA9-B5E8-6E714E8B64F3}"/>
              </a:ext>
            </a:extLst>
          </p:cNvPr>
          <p:cNvSpPr txBox="1">
            <a:spLocks/>
          </p:cNvSpPr>
          <p:nvPr/>
        </p:nvSpPr>
        <p:spPr bwMode="gray">
          <a:xfrm>
            <a:off x="335848" y="1362085"/>
            <a:ext cx="10698908" cy="4400360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2770" lvl="1" indent="-285750">
              <a:buSzPct val="100000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Hormon wzrostu (</a:t>
            </a: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ang. </a:t>
            </a:r>
            <a:r>
              <a:rPr lang="pl-PL" sz="1600" i="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Growth</a:t>
            </a: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pl-PL" sz="1600" i="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Hormone</a:t>
            </a: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, GH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) wydzielany jest przez całe życie 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najwięcej w dzieciństwie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potem stopniowo zmniejszając się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najmniej u osób w wieku podeszłym</a:t>
            </a:r>
          </a:p>
          <a:p>
            <a:pPr marL="572770" lvl="1" indent="-285750">
              <a:buSzPct val="100000"/>
            </a:pP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Wydzielanie GH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przedni płat przysadki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pulsacyjnie, głównie podczas snu</a:t>
            </a:r>
          </a:p>
          <a:p>
            <a:pPr marL="572770" lvl="1" indent="-285750">
              <a:buSzPct val="100000"/>
            </a:pP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Działanie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poprzez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insulinowo-podobny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czynnik wzrostu I (IGF-I), (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somatomedyna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: IGF-I i IGF-II)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Bezpośrednio</a:t>
            </a:r>
          </a:p>
          <a:p>
            <a:pPr marL="572770" lvl="1" indent="-285750">
              <a:buSzPct val="100000"/>
            </a:pPr>
            <a:r>
              <a:rPr lang="pl-PL" sz="1600" b="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Genotropin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: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Ludzki hormon wzrostu produkowany w komórkach bakterii Escherichia coli otrzymywany technologią rekombinacji DNA. </a:t>
            </a:r>
          </a:p>
          <a:p>
            <a:pPr marL="801301" lvl="2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Substancja czynna to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somatropina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, która jest niezbędna do prawidłowego wzrostu dzieci. U dorosłych z niedoborem hormonu wzrostu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somatropina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zmniejsza masę tkanki tłuszczowej i zwiększa masę mięśni. </a:t>
            </a:r>
          </a:p>
          <a:p>
            <a:pPr marL="572770" lvl="1" indent="-285750">
              <a:buSzPct val="100000"/>
            </a:pPr>
            <a:endParaRPr lang="pl-PL" sz="160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73879-3B29-4873-DBE7-BECA7ACD2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6047" r="24802" b="6384"/>
          <a:stretch>
            <a:fillRect/>
          </a:stretch>
        </p:blipFill>
        <p:spPr bwMode="auto">
          <a:xfrm>
            <a:off x="9674420" y="324359"/>
            <a:ext cx="1732954" cy="207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442AC4AC-6A2D-490F-6DDD-6D8ECEBB1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6492" y="6494361"/>
            <a:ext cx="35993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00" dirty="0" err="1"/>
              <a:t>Lewiński</a:t>
            </a:r>
            <a:r>
              <a:rPr lang="en-GB" altLang="en-US" sz="1000" dirty="0"/>
              <a:t> et al, </a:t>
            </a:r>
            <a:r>
              <a:rPr lang="en-GB" altLang="en-US" sz="1000" dirty="0" err="1"/>
              <a:t>Endokrynologia</a:t>
            </a:r>
            <a:r>
              <a:rPr lang="en-GB" altLang="en-US" sz="1000" dirty="0"/>
              <a:t> Polska, 2018; 69(5):468-496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119856-102D-B412-A10A-77159A075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8" y="6140423"/>
            <a:ext cx="3600953" cy="6001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4">
            <a:extLst>
              <a:ext uri="{FF2B5EF4-FFF2-40B4-BE49-F238E27FC236}">
                <a16:creationId xmlns:a16="http://schemas.microsoft.com/office/drawing/2014/main" id="{16C33058-B45C-6F70-E321-B4B75DDD84CF}"/>
              </a:ext>
            </a:extLst>
          </p:cNvPr>
          <p:cNvSpPr/>
          <p:nvPr/>
        </p:nvSpPr>
        <p:spPr>
          <a:xfrm>
            <a:off x="324939" y="2383654"/>
            <a:ext cx="11774374" cy="3558811"/>
          </a:xfrm>
          <a:custGeom>
            <a:avLst/>
            <a:gdLst>
              <a:gd name="connsiteX0" fmla="*/ 12188952 w 12188952"/>
              <a:gd name="connsiteY0" fmla="*/ 2297991 h 3559738"/>
              <a:gd name="connsiteX1" fmla="*/ 0 w 12188952"/>
              <a:gd name="connsiteY1" fmla="*/ 0 h 3559738"/>
              <a:gd name="connsiteX2" fmla="*/ 0 w 12188952"/>
              <a:gd name="connsiteY2" fmla="*/ 138827 h 3559738"/>
              <a:gd name="connsiteX3" fmla="*/ 12186032 w 12188952"/>
              <a:gd name="connsiteY3" fmla="*/ 3077193 h 3559738"/>
              <a:gd name="connsiteX4" fmla="*/ 12188952 w 12188952"/>
              <a:gd name="connsiteY4" fmla="*/ 2297991 h 355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2" h="3559738">
                <a:moveTo>
                  <a:pt x="12188952" y="2297991"/>
                </a:moveTo>
                <a:cubicBezTo>
                  <a:pt x="8273759" y="3691216"/>
                  <a:pt x="3915193" y="2925101"/>
                  <a:pt x="0" y="0"/>
                </a:cubicBezTo>
                <a:lnTo>
                  <a:pt x="0" y="138827"/>
                </a:lnTo>
                <a:cubicBezTo>
                  <a:pt x="3914177" y="3276149"/>
                  <a:pt x="8271600" y="4255368"/>
                  <a:pt x="12186032" y="3077193"/>
                </a:cubicBezTo>
                <a:cubicBezTo>
                  <a:pt x="12187047" y="2817806"/>
                  <a:pt x="12188025" y="2558085"/>
                  <a:pt x="12188952" y="229799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alpha val="27000"/>
                </a:schemeClr>
              </a:gs>
            </a:gsLst>
            <a:lin ang="13500000" scaled="1"/>
            <a:tileRect/>
          </a:gra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pPr defTabSz="914126">
              <a:defRPr/>
            </a:pPr>
            <a:endParaRPr lang="en-US" sz="1799">
              <a:solidFill>
                <a:srgbClr val="434343"/>
              </a:solidFill>
              <a:latin typeface="Arial" panose="020B06040202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59C949-0EB5-0969-0B92-CDA43678A961}"/>
              </a:ext>
            </a:extLst>
          </p:cNvPr>
          <p:cNvGrpSpPr/>
          <p:nvPr/>
        </p:nvGrpSpPr>
        <p:grpSpPr>
          <a:xfrm>
            <a:off x="682750" y="1941495"/>
            <a:ext cx="1123061" cy="1232589"/>
            <a:chOff x="682928" y="1941108"/>
            <a:chExt cx="1123354" cy="12329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0AE569-A026-0211-4025-7102CE3E66A9}"/>
                </a:ext>
              </a:extLst>
            </p:cNvPr>
            <p:cNvSpPr txBox="1"/>
            <p:nvPr/>
          </p:nvSpPr>
          <p:spPr>
            <a:xfrm>
              <a:off x="682928" y="1941108"/>
              <a:ext cx="1123354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1981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Development of first rhGH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9945AD-B5C0-D7C0-5B49-9989FA5A67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441" y="3097526"/>
              <a:ext cx="182327" cy="7649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31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B833F3C-0D6F-3429-12E5-B3D3D4342AB3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1240423" y="2725938"/>
              <a:ext cx="4182" cy="408503"/>
            </a:xfrm>
            <a:prstGeom prst="straightConnector1">
              <a:avLst/>
            </a:prstGeom>
            <a:ln w="15875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474054-2BB7-F793-E2B5-DD44E0547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6336" y="3113972"/>
              <a:ext cx="94491" cy="39643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4D13A7-286E-DC6B-48F6-113CB750BF6A}"/>
              </a:ext>
            </a:extLst>
          </p:cNvPr>
          <p:cNvGrpSpPr/>
          <p:nvPr/>
        </p:nvGrpSpPr>
        <p:grpSpPr>
          <a:xfrm>
            <a:off x="1656589" y="1466355"/>
            <a:ext cx="1266731" cy="2391839"/>
            <a:chOff x="1657020" y="1465844"/>
            <a:chExt cx="1267061" cy="23924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368388-61A4-9904-E18F-E3283905B7A0}"/>
                </a:ext>
              </a:extLst>
            </p:cNvPr>
            <p:cNvSpPr txBox="1"/>
            <p:nvPr/>
          </p:nvSpPr>
          <p:spPr>
            <a:xfrm>
              <a:off x="1657020" y="1465844"/>
              <a:ext cx="1267061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1985</a:t>
              </a:r>
              <a:endParaRPr lang="en-GB" sz="1200" u="sng">
                <a:solidFill>
                  <a:srgbClr val="002060"/>
                </a:solidFill>
                <a:latin typeface="Arial" panose="020B0604020202020204"/>
              </a:endParaRP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PGHD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9BCC55-824E-12BF-1228-8F2E277752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1960" y="3750410"/>
              <a:ext cx="257182" cy="107896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6350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250766-2AE6-7A4F-1740-79719E0737A4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2288785" y="2250674"/>
              <a:ext cx="1766" cy="1546230"/>
            </a:xfrm>
            <a:prstGeom prst="straightConnector1">
              <a:avLst/>
            </a:prstGeom>
            <a:ln w="1905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7F0B66-DA5A-0C66-5451-4B8F773443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4296" y="3778564"/>
              <a:ext cx="108976" cy="4572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368D1B-9BC1-44F9-947C-AB05332B55BE}"/>
              </a:ext>
            </a:extLst>
          </p:cNvPr>
          <p:cNvGrpSpPr/>
          <p:nvPr/>
        </p:nvGrpSpPr>
        <p:grpSpPr>
          <a:xfrm>
            <a:off x="3014647" y="2595188"/>
            <a:ext cx="1123061" cy="1959568"/>
            <a:chOff x="3015433" y="2594971"/>
            <a:chExt cx="1123354" cy="19600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BB20E5-8ECA-8B50-8A38-8FCE68D12F35}"/>
                </a:ext>
              </a:extLst>
            </p:cNvPr>
            <p:cNvSpPr txBox="1"/>
            <p:nvPr/>
          </p:nvSpPr>
          <p:spPr>
            <a:xfrm>
              <a:off x="3015433" y="2594971"/>
              <a:ext cx="1123354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1993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CRI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D62CD8-A16C-E570-108E-2372A48595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88451" y="4396752"/>
              <a:ext cx="377318" cy="158297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952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D8BE929-F817-3AE0-1A7E-C23FA8342E98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3576472" y="3379801"/>
              <a:ext cx="638" cy="1093493"/>
            </a:xfrm>
            <a:prstGeom prst="straightConnector1">
              <a:avLst/>
            </a:prstGeom>
            <a:ln w="22225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4676A8-2110-FC91-46FB-032F5DDAF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1827" y="4451085"/>
              <a:ext cx="129694" cy="54412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C85C89-02D4-135E-EA17-8B23FE4AD4F1}"/>
              </a:ext>
            </a:extLst>
          </p:cNvPr>
          <p:cNvGrpSpPr/>
          <p:nvPr/>
        </p:nvGrpSpPr>
        <p:grpSpPr>
          <a:xfrm>
            <a:off x="4134994" y="1694653"/>
            <a:ext cx="1266730" cy="3372897"/>
            <a:chOff x="4136072" y="1694201"/>
            <a:chExt cx="1267060" cy="33737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5AB0C4-B884-508C-14B6-1D764A6491B0}"/>
                </a:ext>
              </a:extLst>
            </p:cNvPr>
            <p:cNvSpPr txBox="1"/>
            <p:nvPr/>
          </p:nvSpPr>
          <p:spPr>
            <a:xfrm>
              <a:off x="4136072" y="1694201"/>
              <a:ext cx="1267060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1996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AGHD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5CEE28-DBE0-D738-391B-4A4B9CA9F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127" y="4847743"/>
              <a:ext cx="524950" cy="220234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2700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37A2E7-88EA-0818-CB4C-215FE9A361E4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4769166" y="2479031"/>
              <a:ext cx="436" cy="2487203"/>
            </a:xfrm>
            <a:prstGeom prst="straightConnector1">
              <a:avLst/>
            </a:prstGeom>
            <a:ln w="25400" cap="rnd">
              <a:headEnd type="none"/>
              <a:tailEnd type="none" w="sm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7131C19-91DE-F124-A81B-86A111263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9329" y="4926756"/>
              <a:ext cx="159674" cy="66988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7CB1A9-79E8-155B-FAC9-EDC57B022329}"/>
              </a:ext>
            </a:extLst>
          </p:cNvPr>
          <p:cNvGrpSpPr/>
          <p:nvPr/>
        </p:nvGrpSpPr>
        <p:grpSpPr>
          <a:xfrm>
            <a:off x="5160129" y="2936407"/>
            <a:ext cx="1039031" cy="2422901"/>
            <a:chOff x="5161473" y="2936279"/>
            <a:chExt cx="1039302" cy="24235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01630B-EC3A-EF9E-3D9E-712CBD29170C}"/>
                </a:ext>
              </a:extLst>
            </p:cNvPr>
            <p:cNvSpPr txBox="1"/>
            <p:nvPr/>
          </p:nvSpPr>
          <p:spPr>
            <a:xfrm>
              <a:off x="5161473" y="2936279"/>
              <a:ext cx="1039302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1997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TS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CD74BC5-9214-F444-FF09-9BB54092B1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6989" y="5113013"/>
              <a:ext cx="588270" cy="246798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2700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5F1AF0-0FDC-B139-4DBB-F00CB9BC8D99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5679330" y="3721109"/>
              <a:ext cx="1794" cy="1508472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001D15-BC1D-E926-86CB-531FB81C5D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1222" y="5201268"/>
              <a:ext cx="178932" cy="75068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11A19D-566A-444C-7A5D-35EA6E52FE16}"/>
              </a:ext>
            </a:extLst>
          </p:cNvPr>
          <p:cNvGrpSpPr/>
          <p:nvPr/>
        </p:nvGrpSpPr>
        <p:grpSpPr>
          <a:xfrm>
            <a:off x="6220462" y="1634486"/>
            <a:ext cx="1266729" cy="3997746"/>
            <a:chOff x="6222082" y="1634018"/>
            <a:chExt cx="1267059" cy="399878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BEF100-7BEF-D714-8298-1A43B778F561}"/>
                </a:ext>
              </a:extLst>
            </p:cNvPr>
            <p:cNvSpPr txBox="1"/>
            <p:nvPr/>
          </p:nvSpPr>
          <p:spPr>
            <a:xfrm>
              <a:off x="6222082" y="1634018"/>
              <a:ext cx="1267059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2000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PWS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91A9912-FDD9-6445-B6F7-8442E698F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4145" y="5346293"/>
              <a:ext cx="682933" cy="28651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95E177A-B0A6-2343-31A8-29E16800DC9D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6855612" y="2418848"/>
              <a:ext cx="0" cy="3068749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AB4C4BB-6EAC-FB2B-0879-88DE4DA95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314" y="5448366"/>
              <a:ext cx="207724" cy="87146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4B3589-33E8-DDF7-ABEA-800F036DF7E2}"/>
              </a:ext>
            </a:extLst>
          </p:cNvPr>
          <p:cNvGrpSpPr/>
          <p:nvPr/>
        </p:nvGrpSpPr>
        <p:grpSpPr>
          <a:xfrm>
            <a:off x="7252367" y="3170214"/>
            <a:ext cx="1169637" cy="2590769"/>
            <a:chOff x="7254256" y="3170147"/>
            <a:chExt cx="1169942" cy="259144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B295A3-2C56-D1E4-D4C8-55EF1DC16AA3}"/>
                </a:ext>
              </a:extLst>
            </p:cNvPr>
            <p:cNvSpPr txBox="1"/>
            <p:nvPr/>
          </p:nvSpPr>
          <p:spPr>
            <a:xfrm>
              <a:off x="7254256" y="3170147"/>
              <a:ext cx="1169942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2001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SGA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584B364-CB27-FE9D-5520-E1A5562C6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9903" y="5460095"/>
              <a:ext cx="718649" cy="301496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208EEA3-2FDC-2EB8-9ECA-BFEAB1415B42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839227" y="3954977"/>
              <a:ext cx="1" cy="1653461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46D5C4-7389-F7C4-DB24-4B6B96919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29497" y="5567381"/>
              <a:ext cx="218590" cy="917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7C1230-DDE5-B76F-A497-3D553F4C24F4}"/>
              </a:ext>
            </a:extLst>
          </p:cNvPr>
          <p:cNvGrpSpPr/>
          <p:nvPr/>
        </p:nvGrpSpPr>
        <p:grpSpPr>
          <a:xfrm>
            <a:off x="8403131" y="2003664"/>
            <a:ext cx="1123061" cy="3806989"/>
            <a:chOff x="8405320" y="2003292"/>
            <a:chExt cx="1123354" cy="380798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251D3F-D9E2-EA56-DA15-8EDB3E88102B}"/>
                </a:ext>
              </a:extLst>
            </p:cNvPr>
            <p:cNvSpPr txBox="1"/>
            <p:nvPr/>
          </p:nvSpPr>
          <p:spPr>
            <a:xfrm>
              <a:off x="8405320" y="2003292"/>
              <a:ext cx="1123354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2003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ISS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3CB2551-AF74-E7E4-861D-21293FB13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2778" y="5488889"/>
              <a:ext cx="768439" cy="322384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CC2808A-0CBF-2A9B-468C-C383603DF86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8964285" y="2788122"/>
              <a:ext cx="2712" cy="2861959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7F1F90A-FB01-93A3-5BDB-A2D7B8603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9695" y="5603442"/>
              <a:ext cx="233734" cy="98058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821284-EE5A-FAA0-5002-28EFB12B50B6}"/>
              </a:ext>
            </a:extLst>
          </p:cNvPr>
          <p:cNvGrpSpPr/>
          <p:nvPr/>
        </p:nvGrpSpPr>
        <p:grpSpPr>
          <a:xfrm>
            <a:off x="9539122" y="2940000"/>
            <a:ext cx="1040397" cy="2758528"/>
            <a:chOff x="9541607" y="2939872"/>
            <a:chExt cx="1040668" cy="275924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C0E1EA-50B6-A3B6-9451-0AAE07B8564E}"/>
                </a:ext>
              </a:extLst>
            </p:cNvPr>
            <p:cNvSpPr txBox="1"/>
            <p:nvPr/>
          </p:nvSpPr>
          <p:spPr>
            <a:xfrm>
              <a:off x="9541607" y="2939872"/>
              <a:ext cx="1040668" cy="1154162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2006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SHOX deficiency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3BB40CE-7350-6B6C-F652-7247F27F5A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8064" y="5385411"/>
              <a:ext cx="747755" cy="313708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3F18A7E-12A7-79E5-BF3A-DFFBF6C4A906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>
              <a:off x="10061941" y="4094034"/>
              <a:ext cx="1" cy="1435533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9EB1985-4DFE-8854-8EA2-5D090AFA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7784" y="5496945"/>
              <a:ext cx="227444" cy="9542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E2A8914-EA81-EA53-F047-50CFAA6EBC06}"/>
              </a:ext>
            </a:extLst>
          </p:cNvPr>
          <p:cNvGrpSpPr/>
          <p:nvPr/>
        </p:nvGrpSpPr>
        <p:grpSpPr>
          <a:xfrm>
            <a:off x="10462586" y="1309896"/>
            <a:ext cx="1078707" cy="4212636"/>
            <a:chOff x="10465312" y="1309344"/>
            <a:chExt cx="1078988" cy="421373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6F2432D-B01C-CA54-A08F-D39B017E6328}"/>
                </a:ext>
              </a:extLst>
            </p:cNvPr>
            <p:cNvSpPr txBox="1"/>
            <p:nvPr/>
          </p:nvSpPr>
          <p:spPr>
            <a:xfrm>
              <a:off x="10465312" y="1309344"/>
              <a:ext cx="1078988" cy="1154162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>
                  <a:solidFill>
                    <a:srgbClr val="002060"/>
                  </a:solidFill>
                  <a:latin typeface="Arial" panose="020B0604020202020204"/>
                </a:rPr>
                <a:t>2007</a:t>
              </a:r>
            </a:p>
            <a:p>
              <a:pPr defTabSz="914126">
                <a:defRPr/>
              </a:pPr>
              <a:r>
                <a:rPr lang="en-GB" sz="1200" b="1">
                  <a:solidFill>
                    <a:srgbClr val="000000"/>
                  </a:solidFill>
                  <a:latin typeface="Arial" panose="020B0604020202020204"/>
                </a:rPr>
                <a:t>Approval of rhGH for Noonan syndrome</a:t>
              </a:r>
              <a:r>
                <a:rPr lang="en-GB" sz="1200" b="1" baseline="3000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A07237D-CDE3-37AB-1DB2-E56CFD7A2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1094" y="5192728"/>
              <a:ext cx="787424" cy="330349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52626F1-A06C-CD06-D236-B7E6CA32B6CE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11004806" y="2463506"/>
              <a:ext cx="0" cy="2894396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3F1A5C9-C016-6B7D-1E09-4DA216B8F8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84614" y="5310052"/>
              <a:ext cx="239512" cy="100482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C6C20EBD-EFD6-B415-1375-7BB5865CF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9432" y="6127540"/>
            <a:ext cx="8189820" cy="558332"/>
          </a:xfrm>
        </p:spPr>
        <p:txBody>
          <a:bodyPr/>
          <a:lstStyle/>
          <a:p>
            <a:r>
              <a:rPr lang="en-US" sz="800"/>
              <a:t>AGHD=adult growth hormone deficiency; CRI=chronic renal insufficiency; ISS=idiopathic short stature; PGHD=pediatric growth hormone deficiency; rhGH=recombinant human growth hormone; SGA=small for gestational age; SHOX=short stature homeobox-containing gene; TS=Turner syndrome.</a:t>
            </a:r>
          </a:p>
          <a:p>
            <a:r>
              <a:rPr lang="en-US" sz="800"/>
              <a:t>1. Ayyar VS. </a:t>
            </a:r>
            <a:r>
              <a:rPr lang="en-US" sz="800" i="1"/>
              <a:t>Indian J Endocrinol Metab</a:t>
            </a:r>
            <a:r>
              <a:rPr lang="en-US" sz="800"/>
              <a:t>. 2011;15(suppl3):S162-S165.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46344-880E-3295-011E-336D1033FFA1}"/>
              </a:ext>
            </a:extLst>
          </p:cNvPr>
          <p:cNvSpPr txBox="1"/>
          <p:nvPr/>
        </p:nvSpPr>
        <p:spPr>
          <a:xfrm>
            <a:off x="10233342" y="6028553"/>
            <a:ext cx="1865971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pl-PL" sz="1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Adaptacja według </a:t>
            </a:r>
            <a:r>
              <a:rPr lang="pl-PL" sz="1000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Ayyar</a:t>
            </a:r>
            <a:r>
              <a:rPr lang="pl-PL" sz="1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et al.</a:t>
            </a:r>
            <a:endParaRPr lang="en-US" sz="10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9CFDAB01-60A7-4FC9-4D82-52B710DC55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7992" y="187665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800" b="1" err="1">
                <a:solidFill>
                  <a:srgbClr val="0000CA"/>
                </a:solidFill>
                <a:latin typeface="Pfizer Tomorrow"/>
              </a:rPr>
              <a:t>rhGH</a:t>
            </a:r>
            <a:r>
              <a:rPr lang="pl-PL" sz="4800" b="1">
                <a:solidFill>
                  <a:srgbClr val="0000CA"/>
                </a:solidFill>
                <a:latin typeface="Pfizer Tomorrow"/>
              </a:rPr>
              <a:t>: 30 lat doświadczenia klinicznego</a:t>
            </a:r>
            <a:endParaRPr lang="pl-PL"/>
          </a:p>
        </p:txBody>
      </p:sp>
      <p:pic>
        <p:nvPicPr>
          <p:cNvPr id="59" name="Obraz 58">
            <a:extLst>
              <a:ext uri="{FF2B5EF4-FFF2-40B4-BE49-F238E27FC236}">
                <a16:creationId xmlns:a16="http://schemas.microsoft.com/office/drawing/2014/main" id="{99E477CF-2807-2E26-368A-D1C2B18BC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48" y="6140423"/>
            <a:ext cx="3600953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A1951CB-D5D5-D102-0A90-DBCEACCE2692}"/>
              </a:ext>
            </a:extLst>
          </p:cNvPr>
          <p:cNvSpPr txBox="1">
            <a:spLocks/>
          </p:cNvSpPr>
          <p:nvPr/>
        </p:nvSpPr>
        <p:spPr>
          <a:xfrm>
            <a:off x="3701943" y="5765447"/>
            <a:ext cx="8486882" cy="10925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r>
              <a:rPr lang="en-US" sz="1100">
                <a:solidFill>
                  <a:srgbClr val="4D4D4F"/>
                </a:solidFill>
                <a:latin typeface="Arial" panose="020B0604020202020204"/>
              </a:rPr>
              <a:t>rhGH: recombinant human growth hormone</a:t>
            </a:r>
            <a:endParaRPr lang="el-GR" sz="1100">
              <a:solidFill>
                <a:srgbClr val="4D4D4F"/>
              </a:solidFill>
              <a:latin typeface="Arial" panose="020B0604020202020204"/>
            </a:endParaRPr>
          </a:p>
          <a:p>
            <a:pPr defTabSz="914126">
              <a:defRPr/>
            </a:pPr>
            <a:r>
              <a:rPr lang="it-IT" sz="1100">
                <a:solidFill>
                  <a:srgbClr val="4D4D4F"/>
                </a:solidFill>
                <a:latin typeface="Arial" panose="020B0604020202020204"/>
              </a:rPr>
              <a:t>ANSWER, </a:t>
            </a:r>
            <a:r>
              <a:rPr lang="en-US" sz="1100">
                <a:solidFill>
                  <a:srgbClr val="4D4D4F"/>
                </a:solidFill>
                <a:latin typeface="Arial" panose="020B0604020202020204"/>
              </a:rPr>
              <a:t>American </a:t>
            </a:r>
            <a:r>
              <a:rPr lang="en-US" sz="1100" err="1">
                <a:solidFill>
                  <a:srgbClr val="4D4D4F"/>
                </a:solidFill>
                <a:latin typeface="Arial" panose="020B0604020202020204"/>
              </a:rPr>
              <a:t>Norditropin</a:t>
            </a:r>
            <a:r>
              <a:rPr lang="en-US" sz="1100" baseline="30000">
                <a:solidFill>
                  <a:srgbClr val="4D4D4F"/>
                </a:solidFill>
                <a:latin typeface="Arial" panose="020B0604020202020204"/>
              </a:rPr>
              <a:t>®</a:t>
            </a:r>
            <a:r>
              <a:rPr lang="en-US" sz="1100">
                <a:solidFill>
                  <a:srgbClr val="4D4D4F"/>
                </a:solidFill>
                <a:latin typeface="Arial" panose="020B0604020202020204"/>
              </a:rPr>
              <a:t> Studies: Web Enabled Research Program Registry; </a:t>
            </a:r>
            <a:r>
              <a:rPr lang="it-IT" sz="1100">
                <a:solidFill>
                  <a:srgbClr val="4D4D4F"/>
                </a:solidFill>
                <a:latin typeface="Arial" panose="020B0604020202020204"/>
              </a:rPr>
              <a:t>ECOS, Easypod</a:t>
            </a:r>
            <a:r>
              <a:rPr lang="it-IT" sz="1100" baseline="30000">
                <a:solidFill>
                  <a:srgbClr val="4D4D4F"/>
                </a:solidFill>
                <a:latin typeface="Arial" panose="020B0604020202020204"/>
              </a:rPr>
              <a:t>™</a:t>
            </a:r>
            <a:r>
              <a:rPr lang="it-IT" sz="1100">
                <a:solidFill>
                  <a:srgbClr val="4D4D4F"/>
                </a:solidFill>
                <a:latin typeface="Arial" panose="020B0604020202020204"/>
              </a:rPr>
              <a:t> Connect Observational Study; GeNeSIS, </a:t>
            </a:r>
            <a:r>
              <a:rPr lang="en-US" sz="1100">
                <a:solidFill>
                  <a:srgbClr val="4D515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Genetics and Neuroendocrinology of </a:t>
            </a:r>
            <a:r>
              <a:rPr lang="en-US" sz="1100">
                <a:solidFill>
                  <a:srgbClr val="5F6368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Short Stature</a:t>
            </a:r>
            <a:r>
              <a:rPr lang="en-US" sz="1100">
                <a:solidFill>
                  <a:srgbClr val="4D515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International </a:t>
            </a:r>
            <a:r>
              <a:rPr lang="en-US" sz="1100">
                <a:solidFill>
                  <a:srgbClr val="5F6368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Study; </a:t>
            </a:r>
            <a:r>
              <a:rPr lang="it-IT" sz="1100">
                <a:solidFill>
                  <a:srgbClr val="4D4D4F"/>
                </a:solidFill>
                <a:latin typeface="Arial" panose="020B0604020202020204"/>
              </a:rPr>
              <a:t>GH, growth hormone; IOS, International Observational Study; KIGS, Kabi International Growth Study; NCGS, National Cooperative Growth Study; PATRO, Patients Treated with Omnitrope</a:t>
            </a:r>
            <a:r>
              <a:rPr lang="it-IT" sz="1100" baseline="30000">
                <a:solidFill>
                  <a:srgbClr val="4D4D4F"/>
                </a:solidFill>
                <a:latin typeface="Arial" panose="020B0604020202020204"/>
              </a:rPr>
              <a:t>®</a:t>
            </a:r>
            <a:r>
              <a:rPr lang="it-IT" sz="1100">
                <a:solidFill>
                  <a:srgbClr val="4D4D4F"/>
                </a:solidFill>
                <a:latin typeface="Arial" panose="020B0604020202020204"/>
              </a:rPr>
              <a:t>; SAGhE, </a:t>
            </a:r>
            <a:r>
              <a:rPr lang="en-US" sz="1100">
                <a:solidFill>
                  <a:srgbClr val="4D4D4F"/>
                </a:solidFill>
                <a:latin typeface="Arial" panose="020B0604020202020204"/>
              </a:rPr>
              <a:t>Safety and Appropriateness of Growth Hormone Treatments in Europe.</a:t>
            </a:r>
            <a:r>
              <a:rPr lang="el-GR" sz="1100">
                <a:solidFill>
                  <a:srgbClr val="4D4D4F"/>
                </a:solidFill>
                <a:latin typeface="Arial" panose="020B0604020202020204"/>
              </a:rPr>
              <a:t> </a:t>
            </a:r>
            <a:br>
              <a:rPr lang="it-IT" sz="1100">
                <a:solidFill>
                  <a:srgbClr val="4D4D4F"/>
                </a:solidFill>
                <a:latin typeface="Arial" panose="020B0604020202020204"/>
              </a:rPr>
            </a:br>
            <a:r>
              <a:rPr lang="it-IT" sz="1100">
                <a:solidFill>
                  <a:srgbClr val="4D4D4F"/>
                </a:solidFill>
                <a:latin typeface="Arial" panose="020B0604020202020204"/>
              </a:rPr>
              <a:t>Eslami J. </a:t>
            </a:r>
            <a:r>
              <a:rPr lang="it-IT" sz="1100" i="1">
                <a:solidFill>
                  <a:srgbClr val="4D4D4F"/>
                </a:solidFill>
                <a:latin typeface="Arial" panose="020B0604020202020204"/>
              </a:rPr>
              <a:t>J Pediatr Endocrinol Metab</a:t>
            </a:r>
            <a:r>
              <a:rPr lang="it-IT" sz="1100">
                <a:solidFill>
                  <a:srgbClr val="4D4D4F"/>
                </a:solidFill>
                <a:latin typeface="Arial" panose="020B0604020202020204"/>
              </a:rPr>
              <a:t> 2022;35(6):709–26</a:t>
            </a:r>
            <a:r>
              <a:rPr lang="en-US" sz="1100">
                <a:solidFill>
                  <a:srgbClr val="4D4D4F"/>
                </a:solidFill>
                <a:latin typeface="Arial" panose="020B0604020202020204"/>
              </a:rPr>
              <a:t>.</a:t>
            </a:r>
            <a:endParaRPr lang="it-IT" sz="1100">
              <a:solidFill>
                <a:srgbClr val="4D4D4F"/>
              </a:solidFill>
              <a:latin typeface="Arial" panose="020B0604020202020204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72E256B-A4F0-7FC1-EAC2-85EA2C19556C}"/>
              </a:ext>
            </a:extLst>
          </p:cNvPr>
          <p:cNvGraphicFramePr/>
          <p:nvPr/>
        </p:nvGraphicFramePr>
        <p:xfrm>
          <a:off x="380900" y="1590052"/>
          <a:ext cx="11659027" cy="3955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0978DB9-DD97-8EB7-C0B1-9744DF710F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107" y="5245863"/>
            <a:ext cx="907105" cy="26836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21C636A7-6B38-3445-A79D-2796B7376C76}"/>
              </a:ext>
            </a:extLst>
          </p:cNvPr>
          <p:cNvSpPr txBox="1">
            <a:spLocks/>
          </p:cNvSpPr>
          <p:nvPr/>
        </p:nvSpPr>
        <p:spPr>
          <a:xfrm>
            <a:off x="609441" y="1369955"/>
            <a:ext cx="11198483" cy="422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bIns="45708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600" b="1">
                <a:solidFill>
                  <a:schemeClr val="bg1"/>
                </a:solidFill>
              </a:defRPr>
            </a:lvl1pPr>
            <a:lvl2pPr marL="741363" indent="-284163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914126">
              <a:defRPr/>
            </a:pPr>
            <a:r>
              <a:rPr lang="pl-PL" sz="2399" kern="0">
                <a:solidFill>
                  <a:srgbClr val="000000"/>
                </a:solidFill>
                <a:latin typeface="Arial" panose="020B0604020202020204"/>
              </a:rPr>
              <a:t>Rejestry </a:t>
            </a:r>
            <a:r>
              <a:rPr lang="pl-PL" sz="2800" kern="0">
                <a:solidFill>
                  <a:srgbClr val="242424"/>
                </a:solidFill>
                <a:latin typeface="Segoe UI" panose="020B0502040204020203" pitchFamily="34" charset="0"/>
              </a:rPr>
              <a:t>GH</a:t>
            </a:r>
            <a:endParaRPr lang="en-GB" sz="2399" kern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A82D118-E9E9-FC6C-8E4E-B7FDBF5B9BA0}"/>
              </a:ext>
            </a:extLst>
          </p:cNvPr>
          <p:cNvSpPr txBox="1">
            <a:spLocks/>
          </p:cNvSpPr>
          <p:nvPr/>
        </p:nvSpPr>
        <p:spPr bwMode="gray">
          <a:xfrm>
            <a:off x="-15974" y="243669"/>
            <a:ext cx="11823898" cy="101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spc="-25">
                <a:solidFill>
                  <a:srgbClr val="0000CA"/>
                </a:solidFill>
                <a:latin typeface="Pfizer Tomorrow"/>
              </a:rPr>
              <a:t>Codzienne podawanie </a:t>
            </a:r>
            <a:r>
              <a:rPr lang="pl-PL" sz="3600" b="1" spc="-25" err="1">
                <a:solidFill>
                  <a:srgbClr val="0000CA"/>
                </a:solidFill>
                <a:latin typeface="Pfizer Tomorrow"/>
              </a:rPr>
              <a:t>rhGH</a:t>
            </a:r>
            <a:r>
              <a:rPr lang="pl-PL" sz="3600" b="1" spc="-25">
                <a:solidFill>
                  <a:srgbClr val="0000CA"/>
                </a:solidFill>
                <a:latin typeface="Pfizer Tomorrow"/>
              </a:rPr>
              <a:t> wykazało dobre profile bezpieczeństwa i skuteczności. </a:t>
            </a:r>
            <a:endParaRPr lang="pl-PL" sz="3600" b="1" spc="-25">
              <a:solidFill>
                <a:srgbClr val="0000CA"/>
              </a:solidFill>
              <a:latin typeface="Pfizer Tomorrow"/>
              <a:cs typeface="Arial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571CECF-1D20-A8FB-39EC-5C7C0CF14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0" y="6014172"/>
            <a:ext cx="3600953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458937-5585-C783-A16A-B4FBDD8B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2624946"/>
            <a:ext cx="10972799" cy="1718742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572770" lvl="1" indent="-285750"/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Hormon wzrostu podawany </a:t>
            </a:r>
            <a:r>
              <a:rPr lang="pl-PL" sz="18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raz dziennie 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jako iniekcja podskórna</a:t>
            </a:r>
            <a:endParaRPr lang="pl-PL" sz="1800">
              <a:solidFill>
                <a:schemeClr val="accent1">
                  <a:lumMod val="75000"/>
                </a:schemeClr>
              </a:solidFill>
              <a:cs typeface="Arial" panose="020B0604020202020204"/>
            </a:endParaRPr>
          </a:p>
          <a:p>
            <a:pPr marL="572770" lvl="1" indent="-285750"/>
            <a:r>
              <a:rPr lang="pl-PL" sz="180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Posiada dobrze ugruntowany profil skuteczności i bezpieczeństwa</a:t>
            </a:r>
          </a:p>
          <a:p>
            <a:pPr marL="572770" lvl="1" indent="-285750"/>
            <a:r>
              <a:rPr lang="pl-PL" sz="160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Zanim rozpocznie się leczenie lekiem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Genotropin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, rozpoznanie choroby musi zostać potwierdzone.</a:t>
            </a:r>
          </a:p>
          <a:p>
            <a:pPr marL="572770" lvl="1" indent="-285750"/>
            <a:r>
              <a:rPr lang="pl-PL" sz="160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Leczenie może być prowadzone jedynie pod nadzorem lekarza posiadającego niezbędną wiedzę i doświadczenie.</a:t>
            </a:r>
          </a:p>
          <a:p>
            <a:pPr marL="572770" lvl="1" indent="-285750"/>
            <a:r>
              <a:rPr lang="pl-PL" sz="1800" err="1">
                <a:solidFill>
                  <a:schemeClr val="accent1">
                    <a:lumMod val="75000"/>
                  </a:schemeClr>
                </a:solidFill>
                <a:cs typeface="Arial"/>
              </a:rPr>
              <a:t>Genotropin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pl-PL" sz="1800" err="1">
                <a:solidFill>
                  <a:schemeClr val="accent1">
                    <a:lumMod val="75000"/>
                  </a:schemeClr>
                </a:solidFill>
                <a:cs typeface="Arial"/>
              </a:rPr>
              <a:t>GoQuick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pl-PL" sz="1800" b="1">
                <a:solidFill>
                  <a:srgbClr val="003FE2"/>
                </a:solidFill>
                <a:cs typeface="Arial"/>
              </a:rPr>
              <a:t>5,3 mg 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cs typeface="Arial"/>
              </a:rPr>
              <a:t>oraz </a:t>
            </a:r>
            <a:r>
              <a:rPr lang="pl-PL" sz="1800" b="1">
                <a:solidFill>
                  <a:srgbClr val="7030A0"/>
                </a:solidFill>
                <a:cs typeface="Arial"/>
              </a:rPr>
              <a:t>12 mg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A9716A9-5C4F-2442-0E61-9B88EE3937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3746" y="1994568"/>
            <a:ext cx="5782915" cy="415796"/>
          </a:xfrm>
        </p:spPr>
        <p:txBody>
          <a:bodyPr vert="horz" wrap="square" lIns="0" tIns="45720" rIns="0" bIns="45720" rtlCol="0" anchor="t">
            <a:noAutofit/>
          </a:bodyPr>
          <a:lstStyle/>
          <a:p>
            <a:pPr marL="179705"/>
            <a:r>
              <a:rPr lang="en-US" sz="3200" b="1" err="1">
                <a:solidFill>
                  <a:schemeClr val="accent1"/>
                </a:solidFill>
              </a:rPr>
              <a:t>Genotropi</a:t>
            </a:r>
            <a:r>
              <a:rPr lang="pl-PL" sz="3200" b="1">
                <a:solidFill>
                  <a:schemeClr val="accent1"/>
                </a:solidFill>
              </a:rPr>
              <a:t>n (</a:t>
            </a:r>
            <a:r>
              <a:rPr lang="pl-PL" sz="3200" err="1">
                <a:solidFill>
                  <a:schemeClr val="accent1"/>
                </a:solidFill>
              </a:rPr>
              <a:t>soma</a:t>
            </a:r>
            <a:r>
              <a:rPr lang="pl-PL" sz="3200" b="1" err="1">
                <a:solidFill>
                  <a:schemeClr val="accent1"/>
                </a:solidFill>
              </a:rPr>
              <a:t>tropina</a:t>
            </a:r>
            <a:r>
              <a:rPr lang="pl-PL" sz="2800" b="1">
                <a:solidFill>
                  <a:schemeClr val="accent1"/>
                </a:solidFill>
              </a:rPr>
              <a:t>)</a:t>
            </a:r>
            <a:endParaRPr lang="pl-PL" sz="2800" b="1" baseline="30000">
              <a:solidFill>
                <a:schemeClr val="accent1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E49545B-CE58-A9D6-441D-F2A71D6A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27" y="216163"/>
            <a:ext cx="11823898" cy="1016237"/>
          </a:xfrm>
        </p:spPr>
        <p:txBody>
          <a:bodyPr/>
          <a:lstStyle/>
          <a:p>
            <a:pPr algn="ctr"/>
            <a:r>
              <a:rPr lang="pl-PL" sz="3600" b="1" spc="-25">
                <a:solidFill>
                  <a:srgbClr val="0000CA"/>
                </a:solidFill>
                <a:latin typeface="Pfizer Tomorrow"/>
              </a:rPr>
              <a:t>Pfizer pomógł rosnąć tysiącom dzieci z zaburzeniami wzrostu przez ponad 30 lat</a:t>
            </a:r>
            <a:endParaRPr lang="pl-PL" sz="3600" b="1" spc="-25">
              <a:solidFill>
                <a:srgbClr val="0000CA"/>
              </a:solidFill>
              <a:latin typeface="Pfizer Tomorrow"/>
              <a:cs typeface="Arial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6F75E2EF-CBC7-AB1C-A645-3A63829CD26F}"/>
              </a:ext>
            </a:extLst>
          </p:cNvPr>
          <p:cNvSpPr/>
          <p:nvPr/>
        </p:nvSpPr>
        <p:spPr bwMode="gray">
          <a:xfrm>
            <a:off x="5730395" y="1291709"/>
            <a:ext cx="481780" cy="609600"/>
          </a:xfrm>
          <a:prstGeom prst="downArrow">
            <a:avLst/>
          </a:prstGeom>
          <a:solidFill>
            <a:srgbClr val="003FE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>
              <a:ln w="0"/>
              <a:solidFill>
                <a:srgbClr val="003FE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14F57BDE-C9DC-2DA5-CFEF-48A036F5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989" y="4616968"/>
            <a:ext cx="4282406" cy="18986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B88DBB4-B875-3192-8EA0-C9783EEF4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652" y="4558271"/>
            <a:ext cx="3688122" cy="208356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23DE7CD-9037-BA12-C634-233616B324A7}"/>
              </a:ext>
            </a:extLst>
          </p:cNvPr>
          <p:cNvSpPr txBox="1">
            <a:spLocks/>
          </p:cNvSpPr>
          <p:nvPr/>
        </p:nvSpPr>
        <p:spPr>
          <a:xfrm>
            <a:off x="8595234" y="6641837"/>
            <a:ext cx="3593591" cy="214583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9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900" dirty="0" err="1">
                <a:solidFill>
                  <a:srgbClr val="000000"/>
                </a:solidFill>
              </a:rPr>
              <a:t>Genotropin</a:t>
            </a:r>
            <a:r>
              <a:rPr lang="pl-PL" sz="900" dirty="0">
                <a:solidFill>
                  <a:srgbClr val="000000"/>
                </a:solidFill>
              </a:rPr>
              <a:t> 10.05.2024r.</a:t>
            </a:r>
            <a:endParaRPr lang="en-US" sz="9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961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Text Placeholder 3">
            <a:extLst>
              <a:ext uri="{FF2B5EF4-FFF2-40B4-BE49-F238E27FC236}">
                <a16:creationId xmlns:a16="http://schemas.microsoft.com/office/drawing/2014/main" id="{7755BB8A-80E5-CE0B-3910-506B7526C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55" y="1112643"/>
            <a:ext cx="11292840" cy="396947"/>
          </a:xfrm>
        </p:spPr>
        <p:txBody>
          <a:bodyPr/>
          <a:lstStyle/>
          <a:p>
            <a:r>
              <a:rPr lang="pl-PL"/>
              <a:t>U kogo stosuje się </a:t>
            </a:r>
            <a:r>
              <a:rPr lang="pl-PL" err="1"/>
              <a:t>Genotropin</a:t>
            </a:r>
            <a:r>
              <a:rPr lang="pl-PL"/>
              <a:t>? </a:t>
            </a:r>
            <a:endParaRPr lang="en-US"/>
          </a:p>
        </p:txBody>
      </p:sp>
      <p:sp>
        <p:nvSpPr>
          <p:cNvPr id="41986" name="Tytuł 1">
            <a:extLst>
              <a:ext uri="{FF2B5EF4-FFF2-40B4-BE49-F238E27FC236}">
                <a16:creationId xmlns:a16="http://schemas.microsoft.com/office/drawing/2014/main" id="{9AD301C2-0026-3A1E-68DE-E00152622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930" y="455787"/>
            <a:ext cx="11076104" cy="850392"/>
          </a:xfrm>
        </p:spPr>
        <p:txBody>
          <a:bodyPr anchor="t">
            <a:normAutofit/>
          </a:bodyPr>
          <a:lstStyle/>
          <a:p>
            <a:r>
              <a:rPr lang="pl-PL" sz="3600" b="1" spc="-25" err="1">
                <a:solidFill>
                  <a:srgbClr val="0000CA"/>
                </a:solidFill>
                <a:latin typeface="Pfizer Tomorrow"/>
              </a:rPr>
              <a:t>Genotropin</a:t>
            </a:r>
            <a:r>
              <a:rPr lang="pl-PL" sz="3600" b="1" spc="-25">
                <a:solidFill>
                  <a:srgbClr val="0000CA"/>
                </a:solidFill>
                <a:latin typeface="Pfizer Tomorrow"/>
              </a:rPr>
              <a:t> - Wskazania</a:t>
            </a:r>
            <a:endParaRPr lang="pl-PL" sz="3200" b="1" spc="-25"/>
          </a:p>
        </p:txBody>
      </p:sp>
      <p:sp>
        <p:nvSpPr>
          <p:cNvPr id="41996" name="Text Placeholder 5">
            <a:extLst>
              <a:ext uri="{FF2B5EF4-FFF2-40B4-BE49-F238E27FC236}">
                <a16:creationId xmlns:a16="http://schemas.microsoft.com/office/drawing/2014/main" id="{AE6D42FE-416E-38C9-BAD6-FEAD5AEA3A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055" y="1801368"/>
            <a:ext cx="11292840" cy="521208"/>
          </a:xfrm>
        </p:spPr>
        <p:txBody>
          <a:bodyPr/>
          <a:lstStyle/>
          <a:p>
            <a:r>
              <a:rPr lang="pl-PL"/>
              <a:t>U dzieci</a:t>
            </a:r>
            <a:endParaRPr lang="en-US"/>
          </a:p>
        </p:txBody>
      </p:sp>
      <p:graphicFrame>
        <p:nvGraphicFramePr>
          <p:cNvPr id="41988" name="Symbol zastępczy zawartości 2">
            <a:extLst>
              <a:ext uri="{FF2B5EF4-FFF2-40B4-BE49-F238E27FC236}">
                <a16:creationId xmlns:a16="http://schemas.microsoft.com/office/drawing/2014/main" id="{C38C83E7-0C95-E1E4-F879-4AB24E234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644759"/>
              </p:ext>
            </p:extLst>
          </p:nvPr>
        </p:nvGraphicFramePr>
        <p:xfrm>
          <a:off x="517067" y="2104845"/>
          <a:ext cx="11291583" cy="176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C5BC592-B44D-6498-1905-7017DE538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5653" y="4334990"/>
            <a:ext cx="1992402" cy="2427639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21FE1E8-E00D-20F3-F006-28869EACB134}"/>
              </a:ext>
            </a:extLst>
          </p:cNvPr>
          <p:cNvSpPr txBox="1">
            <a:spLocks/>
          </p:cNvSpPr>
          <p:nvPr/>
        </p:nvSpPr>
        <p:spPr bwMode="gray">
          <a:xfrm>
            <a:off x="515810" y="3998862"/>
            <a:ext cx="11292840" cy="374730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799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U dorosłych</a:t>
            </a:r>
          </a:p>
        </p:txBody>
      </p:sp>
      <p:graphicFrame>
        <p:nvGraphicFramePr>
          <p:cNvPr id="26" name="Symbol zastępczy zawartości 2">
            <a:extLst>
              <a:ext uri="{FF2B5EF4-FFF2-40B4-BE49-F238E27FC236}">
                <a16:creationId xmlns:a16="http://schemas.microsoft.com/office/drawing/2014/main" id="{5827436B-181E-3299-9709-8DFC779016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545265"/>
              </p:ext>
            </p:extLst>
          </p:nvPr>
        </p:nvGraphicFramePr>
        <p:xfrm>
          <a:off x="381432" y="4283054"/>
          <a:ext cx="11291583" cy="176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75A1B73-BC94-E66E-1483-B46082CB7CF3}"/>
              </a:ext>
            </a:extLst>
          </p:cNvPr>
          <p:cNvSpPr txBox="1">
            <a:spLocks/>
          </p:cNvSpPr>
          <p:nvPr/>
        </p:nvSpPr>
        <p:spPr>
          <a:xfrm>
            <a:off x="6586317" y="6485327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9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900" dirty="0" err="1">
                <a:solidFill>
                  <a:srgbClr val="000000"/>
                </a:solidFill>
              </a:rPr>
              <a:t>Genotropin</a:t>
            </a:r>
            <a:r>
              <a:rPr lang="pl-PL" sz="900" dirty="0">
                <a:solidFill>
                  <a:srgbClr val="000000"/>
                </a:solidFill>
              </a:rPr>
              <a:t> 10.05.2024r.</a:t>
            </a:r>
            <a:endParaRPr lang="en-US" sz="9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DCFE300-160A-765F-F16A-D45528CC76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848" y="6140423"/>
            <a:ext cx="3600953" cy="6001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62077B-9806-F575-D200-0CCD63718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5B3B60-E56F-D91B-1714-FDD41252182E}"/>
              </a:ext>
            </a:extLst>
          </p:cNvPr>
          <p:cNvSpPr txBox="1"/>
          <p:nvPr/>
        </p:nvSpPr>
        <p:spPr>
          <a:xfrm>
            <a:off x="4327985" y="6610951"/>
            <a:ext cx="3761395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>
              <a:solidFill>
                <a:srgbClr val="434343"/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EC117-28E3-A429-4733-34490AFEC9CB}"/>
              </a:ext>
            </a:extLst>
          </p:cNvPr>
          <p:cNvSpPr txBox="1"/>
          <p:nvPr/>
        </p:nvSpPr>
        <p:spPr>
          <a:xfrm>
            <a:off x="598360" y="3383292"/>
            <a:ext cx="2676002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5E004CBE-6F78-CC28-5DE9-63BFE212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322962"/>
            <a:ext cx="5006742" cy="564104"/>
          </a:xfrm>
        </p:spPr>
        <p:txBody>
          <a:bodyPr/>
          <a:lstStyle/>
          <a:p>
            <a:r>
              <a:rPr lang="pl-PL" sz="4000" b="1" spc="-25" err="1">
                <a:solidFill>
                  <a:srgbClr val="0000CA"/>
                </a:solidFill>
                <a:latin typeface="Pfizer Tomorrow"/>
              </a:rPr>
              <a:t>Genotropin</a:t>
            </a:r>
            <a:r>
              <a:rPr lang="pl-PL" sz="4000" b="1" spc="-25">
                <a:solidFill>
                  <a:srgbClr val="0000CA"/>
                </a:solidFill>
                <a:latin typeface="Pfizer Tomorrow"/>
              </a:rPr>
              <a:t> </a:t>
            </a:r>
            <a:r>
              <a:rPr lang="pl-PL" sz="4000" b="1" spc="-25" err="1">
                <a:solidFill>
                  <a:srgbClr val="0000CA"/>
                </a:solidFill>
                <a:latin typeface="Pfizer Tomorrow"/>
              </a:rPr>
              <a:t>GoQuick</a:t>
            </a:r>
            <a:endParaRPr lang="pl-PL" sz="4000" spc="-25">
              <a:solidFill>
                <a:srgbClr val="0000CA"/>
              </a:solidFill>
              <a:latin typeface="Pfizer Tomorrow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760F69-3611-B804-3375-F1AD66F683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8682" y="3724463"/>
            <a:ext cx="5646768" cy="1437319"/>
          </a:xfrm>
          <a:ln w="22225"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b="0" err="1">
                <a:solidFill>
                  <a:srgbClr val="000000"/>
                </a:solidFill>
              </a:rPr>
              <a:t>GoQuick</a:t>
            </a:r>
            <a:r>
              <a:rPr lang="pl-PL" sz="1600" b="0">
                <a:solidFill>
                  <a:srgbClr val="000000"/>
                </a:solidFill>
              </a:rPr>
              <a:t> 12mg zawiera </a:t>
            </a:r>
            <a:r>
              <a:rPr lang="pl-PL" sz="1600">
                <a:solidFill>
                  <a:srgbClr val="7030A0"/>
                </a:solidFill>
                <a:latin typeface="Arial" panose="020B0604020202020204"/>
              </a:rPr>
              <a:t>12</a:t>
            </a:r>
            <a:r>
              <a:rPr lang="en-US" sz="160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l-GR" sz="1600">
                <a:solidFill>
                  <a:srgbClr val="7030A0"/>
                </a:solidFill>
                <a:latin typeface="Arial" panose="020B0604020202020204"/>
              </a:rPr>
              <a:t>mg </a:t>
            </a:r>
            <a:r>
              <a:rPr lang="pl-PL" sz="1600" err="1">
                <a:solidFill>
                  <a:srgbClr val="7030A0"/>
                </a:solidFill>
                <a:latin typeface="Arial" panose="020B0604020202020204"/>
              </a:rPr>
              <a:t>somatropiny</a:t>
            </a:r>
            <a:r>
              <a:rPr lang="pl-PL" sz="160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b="0">
                <a:solidFill>
                  <a:schemeClr val="tx1"/>
                </a:solidFill>
              </a:rPr>
              <a:t>Wkład zawiera w przedniej komorze 13,8 mg (41,4 j.m.) </a:t>
            </a:r>
            <a:r>
              <a:rPr lang="pl-PL" sz="1600" b="0" err="1">
                <a:solidFill>
                  <a:schemeClr val="tx1"/>
                </a:solidFill>
              </a:rPr>
              <a:t>somatropiny</a:t>
            </a:r>
            <a:r>
              <a:rPr lang="pl-PL" sz="1600" b="0">
                <a:solidFill>
                  <a:schemeClr val="tx1"/>
                </a:solidFill>
              </a:rPr>
              <a:t> i rozpuszczalnik (1 ml) w tylnej komorze. Po rozpuszczeniu, w 1 mililitrze gotowego do użycia roztworu znajduje się </a:t>
            </a:r>
            <a:r>
              <a:rPr lang="pl-PL" sz="1600">
                <a:solidFill>
                  <a:srgbClr val="7030A0"/>
                </a:solidFill>
              </a:rPr>
              <a:t>12 mg (36 j.m.) </a:t>
            </a:r>
            <a:r>
              <a:rPr lang="pl-PL" sz="1600" err="1">
                <a:solidFill>
                  <a:srgbClr val="7030A0"/>
                </a:solidFill>
              </a:rPr>
              <a:t>somatropiny</a:t>
            </a:r>
            <a:r>
              <a:rPr lang="pl-PL" sz="1600" b="0">
                <a:solidFill>
                  <a:schemeClr val="tx1"/>
                </a:solidFill>
              </a:rPr>
              <a:t>.</a:t>
            </a:r>
            <a:endParaRPr lang="pl-PL" sz="1600" b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E38AE31-09EE-A27F-0635-3776D6D0A1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375" y="3719931"/>
            <a:ext cx="5684187" cy="1437319"/>
          </a:xfrm>
          <a:ln w="22225"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b="0" err="1">
                <a:solidFill>
                  <a:srgbClr val="000000"/>
                </a:solidFill>
              </a:rPr>
              <a:t>GoQuick</a:t>
            </a:r>
            <a:r>
              <a:rPr lang="pl-PL" sz="1600" b="0">
                <a:solidFill>
                  <a:srgbClr val="000000"/>
                </a:solidFill>
              </a:rPr>
              <a:t> 5,3 mg zawiera </a:t>
            </a:r>
            <a:r>
              <a:rPr lang="pl-PL" sz="1600">
                <a:solidFill>
                  <a:srgbClr val="003FE2"/>
                </a:solidFill>
                <a:latin typeface="Arial" panose="020B0604020202020204"/>
              </a:rPr>
              <a:t>5,3 mg</a:t>
            </a:r>
            <a:r>
              <a:rPr lang="el-GR" sz="1600">
                <a:solidFill>
                  <a:srgbClr val="003FE2"/>
                </a:solidFill>
                <a:latin typeface="Arial" panose="020B0604020202020204"/>
              </a:rPr>
              <a:t> </a:t>
            </a:r>
            <a:r>
              <a:rPr lang="pl-PL" sz="1600">
                <a:solidFill>
                  <a:srgbClr val="003FE2"/>
                </a:solidFill>
                <a:latin typeface="Arial" panose="020B0604020202020204"/>
              </a:rPr>
              <a:t>s</a:t>
            </a:r>
            <a:r>
              <a:rPr lang="en-US" sz="1600" err="1">
                <a:solidFill>
                  <a:srgbClr val="003FE2"/>
                </a:solidFill>
                <a:latin typeface="Arial" panose="020B0604020202020204"/>
              </a:rPr>
              <a:t>omatr</a:t>
            </a:r>
            <a:r>
              <a:rPr lang="pl-PL" sz="1600" err="1">
                <a:solidFill>
                  <a:srgbClr val="003FE2"/>
                </a:solidFill>
                <a:latin typeface="Arial" panose="020B0604020202020204"/>
              </a:rPr>
              <a:t>opiny</a:t>
            </a:r>
            <a:r>
              <a:rPr lang="pl-PL" sz="1600">
                <a:solidFill>
                  <a:srgbClr val="003FE2"/>
                </a:solidFill>
                <a:latin typeface="Arial" panose="020B0604020202020204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b="0">
                <a:solidFill>
                  <a:schemeClr val="tx1"/>
                </a:solidFill>
                <a:latin typeface="Arial" panose="020B0604020202020204"/>
              </a:rPr>
              <a:t>Wkład zawiera w przedniej komorze 6,1 mg (18,4 j.m.) </a:t>
            </a:r>
            <a:r>
              <a:rPr lang="pl-PL" sz="1600" b="0" err="1">
                <a:solidFill>
                  <a:schemeClr val="tx1"/>
                </a:solidFill>
                <a:latin typeface="Arial" panose="020B0604020202020204"/>
              </a:rPr>
              <a:t>somatropiny</a:t>
            </a:r>
            <a:r>
              <a:rPr lang="pl-PL" sz="1600" b="0">
                <a:solidFill>
                  <a:schemeClr val="tx1"/>
                </a:solidFill>
                <a:latin typeface="Arial" panose="020B0604020202020204"/>
              </a:rPr>
              <a:t> i rozpuszczalnik (1 ml) w tylnej komorze. Po rozpuszczeniu, w 1 mililitrze gotowego do użycia roztworu znajduje się </a:t>
            </a:r>
            <a:r>
              <a:rPr lang="pl-PL" sz="1600">
                <a:solidFill>
                  <a:srgbClr val="003FE2"/>
                </a:solidFill>
                <a:latin typeface="Arial" panose="020B0604020202020204"/>
              </a:rPr>
              <a:t>5,3 mg (16 j.m.) </a:t>
            </a:r>
            <a:r>
              <a:rPr lang="pl-PL" sz="1600" err="1">
                <a:solidFill>
                  <a:srgbClr val="003FE2"/>
                </a:solidFill>
                <a:latin typeface="Arial" panose="020B0604020202020204"/>
              </a:rPr>
              <a:t>somatropiny</a:t>
            </a:r>
            <a:r>
              <a:rPr lang="pl-PL" sz="1600" b="0">
                <a:solidFill>
                  <a:schemeClr val="tx1"/>
                </a:solidFill>
                <a:latin typeface="Arial" panose="020B0604020202020204"/>
              </a:rPr>
              <a:t>.</a:t>
            </a:r>
            <a:endParaRPr lang="en-US">
              <a:solidFill>
                <a:srgbClr val="003FE2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5DC1E89-1A9C-29C9-A385-F1D6A09058DF}"/>
              </a:ext>
            </a:extLst>
          </p:cNvPr>
          <p:cNvSpPr txBox="1">
            <a:spLocks/>
          </p:cNvSpPr>
          <p:nvPr/>
        </p:nvSpPr>
        <p:spPr bwMode="gray">
          <a:xfrm>
            <a:off x="447992" y="1038679"/>
            <a:ext cx="11292840" cy="396947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noAutofit/>
          </a:bodyPr>
          <a:lstStyle>
            <a:lvl1pPr marL="0" indent="0" algn="l" defTabSz="91412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063" indent="-169812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85594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14126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088698" indent="-114266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Napełniony fabrycznie, wielodawkowy, jednorazowy </a:t>
            </a:r>
            <a:r>
              <a:rPr lang="pl-PL" err="1"/>
              <a:t>wstrzykiwacz</a:t>
            </a:r>
            <a:endParaRPr lang="pl-PL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A313C8-50E7-3410-1653-0691D5DC515E}"/>
              </a:ext>
            </a:extLst>
          </p:cNvPr>
          <p:cNvSpPr txBox="1">
            <a:spLocks/>
          </p:cNvSpPr>
          <p:nvPr/>
        </p:nvSpPr>
        <p:spPr bwMode="gray">
          <a:xfrm>
            <a:off x="501342" y="5420241"/>
            <a:ext cx="11032440" cy="761558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noAutofit/>
          </a:bodyPr>
          <a:lstStyle>
            <a:lvl1pPr marL="0" indent="0" algn="l" defTabSz="91412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063" indent="-169812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85594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14126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088698" indent="-114266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2770" indent="-285750">
              <a:spcBef>
                <a:spcPts val="1998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Umieszczony fabrycznie we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wstrzykiwaczu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dwukomorowy wkład zawiera GH i rozpuszczalnik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Wymieszanie hormonu wzrostu i rozpuszczalnika następuje poprzez wkręcenie wkładu we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wstrzykiwaczu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 Następnie należy rozpuścić proszek poprzez delikatne przechylanie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wstrzykiwacza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, aż do całkowitego rozpuszczenia proszku.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WAŻNE: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Nie wstrząsać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191FE81-B4D9-CCA7-DB94-72F84656984F}"/>
              </a:ext>
            </a:extLst>
          </p:cNvPr>
          <p:cNvSpPr txBox="1">
            <a:spLocks/>
          </p:cNvSpPr>
          <p:nvPr/>
        </p:nvSpPr>
        <p:spPr>
          <a:xfrm>
            <a:off x="8562515" y="6494961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9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900" dirty="0" err="1">
                <a:solidFill>
                  <a:srgbClr val="000000"/>
                </a:solidFill>
              </a:rPr>
              <a:t>Genotropin</a:t>
            </a:r>
            <a:r>
              <a:rPr lang="pl-PL" sz="900" dirty="0">
                <a:solidFill>
                  <a:srgbClr val="000000"/>
                </a:solidFill>
              </a:rPr>
              <a:t> 10.05.2024r.</a:t>
            </a:r>
            <a:endParaRPr lang="en-US" sz="9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BE85D2B5-5431-8F3A-0736-F125FDCD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70" y="1656456"/>
            <a:ext cx="4282406" cy="1898646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7352971-B0A5-EB70-040C-63442673A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650" y="1563996"/>
            <a:ext cx="3688122" cy="2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9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89FB5A0-343B-C3A2-EED4-CDFE7130F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A995C15-D721-DE7D-388A-A855AD1C10CD}"/>
              </a:ext>
            </a:extLst>
          </p:cNvPr>
          <p:cNvSpPr txBox="1"/>
          <p:nvPr/>
        </p:nvSpPr>
        <p:spPr>
          <a:xfrm>
            <a:off x="4327985" y="6610951"/>
            <a:ext cx="3761395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>
              <a:solidFill>
                <a:srgbClr val="434343"/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DC17E-C2D7-CFB4-4AD7-4E32A9B95BA9}"/>
              </a:ext>
            </a:extLst>
          </p:cNvPr>
          <p:cNvSpPr txBox="1"/>
          <p:nvPr/>
        </p:nvSpPr>
        <p:spPr>
          <a:xfrm>
            <a:off x="598360" y="3383292"/>
            <a:ext cx="2676002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A1A65FDA-F391-26F4-33B0-CEF4EC7F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97" y="461078"/>
            <a:ext cx="11449603" cy="564104"/>
          </a:xfrm>
        </p:spPr>
        <p:txBody>
          <a:bodyPr/>
          <a:lstStyle/>
          <a:p>
            <a:r>
              <a:rPr lang="pl-PL" sz="3600" b="1" spc="-25">
                <a:solidFill>
                  <a:srgbClr val="0000CA"/>
                </a:solidFill>
                <a:latin typeface="Pfizer Tomorrow"/>
              </a:rPr>
              <a:t>Specjalne środki ostrożności podczas przechowywania</a:t>
            </a:r>
            <a:endParaRPr lang="pl-PL" sz="3600" spc="-25">
              <a:solidFill>
                <a:srgbClr val="0000CA"/>
              </a:solidFill>
              <a:latin typeface="Pfizer Tomorrow"/>
            </a:endParaRPr>
          </a:p>
        </p:txBody>
      </p:sp>
      <p:sp>
        <p:nvSpPr>
          <p:cNvPr id="18" name="Symbol zastępczy zawartości 3">
            <a:extLst>
              <a:ext uri="{FF2B5EF4-FFF2-40B4-BE49-F238E27FC236}">
                <a16:creationId xmlns:a16="http://schemas.microsoft.com/office/drawing/2014/main" id="{2C61D7AB-0551-D189-C938-7171CB2AD804}"/>
              </a:ext>
            </a:extLst>
          </p:cNvPr>
          <p:cNvSpPr txBox="1">
            <a:spLocks/>
          </p:cNvSpPr>
          <p:nvPr/>
        </p:nvSpPr>
        <p:spPr bwMode="gray">
          <a:xfrm>
            <a:off x="345373" y="1714510"/>
            <a:ext cx="10698908" cy="4400360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2770" lvl="1" indent="-285750">
              <a:lnSpc>
                <a:spcPct val="150000"/>
              </a:lnSpc>
              <a:buSzPct val="100000"/>
            </a:pPr>
            <a:r>
              <a:rPr lang="pl-PL" sz="1600" err="1">
                <a:solidFill>
                  <a:schemeClr val="accent1">
                    <a:lumMod val="75000"/>
                  </a:schemeClr>
                </a:solidFill>
                <a:cs typeface="Arial"/>
              </a:rPr>
              <a:t>Genotropin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cs typeface="Arial"/>
              </a:rPr>
              <a:t> należy przechowywać w temperaturze 2°C-8°C (w lodówce), nie zamrażać. Produkt leczniczy może być przechowywany w temperaturze poniżej 25ºC przez jeden miesiąc. Przechowywać w opakowaniu zewnętrznym w celu ochrony przed światłem</a:t>
            </a:r>
          </a:p>
          <a:p>
            <a:pPr marL="572770" lvl="1" indent="-285750">
              <a:lnSpc>
                <a:spcPct val="150000"/>
              </a:lnSpc>
              <a:buSzPct val="100000"/>
            </a:pPr>
            <a:r>
              <a:rPr lang="pl-PL" sz="1600" b="1">
                <a:solidFill>
                  <a:schemeClr val="accent1">
                    <a:lumMod val="75000"/>
                  </a:schemeClr>
                </a:solidFill>
                <a:cs typeface="Arial"/>
              </a:rPr>
              <a:t>Po </a:t>
            </a:r>
            <a:r>
              <a:rPr lang="pl-PL" sz="1600" b="1" err="1">
                <a:solidFill>
                  <a:schemeClr val="accent1">
                    <a:lumMod val="75000"/>
                  </a:schemeClr>
                </a:solidFill>
                <a:cs typeface="Arial"/>
              </a:rPr>
              <a:t>rekonstytucji</a:t>
            </a:r>
            <a:r>
              <a:rPr lang="pl-PL" sz="1600" b="1">
                <a:solidFill>
                  <a:schemeClr val="accent1">
                    <a:lumMod val="75000"/>
                  </a:schemeClr>
                </a:solidFill>
                <a:cs typeface="Arial"/>
              </a:rPr>
              <a:t>: 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  <a:cs typeface="Arial"/>
              </a:rPr>
              <a:t>Roztwór należy przechowywać w temperaturze 2°C-8°C (w lodówce), nie zamrażać. Przechowywać w opakowaniu zewnętrznym w celu ochrony przed światłem. </a:t>
            </a:r>
          </a:p>
          <a:p>
            <a:pPr marL="801301" lvl="2" indent="-285750">
              <a:lnSpc>
                <a:spcPct val="150000"/>
              </a:lnSpc>
              <a:buSzPct val="100000"/>
            </a:pPr>
            <a:r>
              <a:rPr lang="pl-PL" sz="1401">
                <a:solidFill>
                  <a:schemeClr val="accent1">
                    <a:lumMod val="75000"/>
                  </a:schemeClr>
                </a:solidFill>
                <a:cs typeface="Arial"/>
              </a:rPr>
              <a:t>Produkt leczniczy może być przechowywany po </a:t>
            </a:r>
            <a:r>
              <a:rPr lang="pl-PL" sz="1401" err="1">
                <a:solidFill>
                  <a:schemeClr val="accent1">
                    <a:lumMod val="75000"/>
                  </a:schemeClr>
                </a:solidFill>
                <a:cs typeface="Arial"/>
              </a:rPr>
              <a:t>rekonstytucji</a:t>
            </a:r>
            <a:r>
              <a:rPr lang="pl-PL" sz="1401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pl-PL" sz="1401" b="1">
                <a:solidFill>
                  <a:schemeClr val="accent1">
                    <a:lumMod val="75000"/>
                  </a:schemeClr>
                </a:solidFill>
                <a:cs typeface="Arial"/>
              </a:rPr>
              <a:t>przez 28 dni w temperaturze 2°C-8°C</a:t>
            </a:r>
            <a:r>
              <a:rPr lang="pl-PL" sz="1401">
                <a:solidFill>
                  <a:schemeClr val="accent1">
                    <a:lumMod val="75000"/>
                  </a:schemeClr>
                </a:solidFill>
                <a:cs typeface="Arial"/>
              </a:rPr>
              <a:t>.</a:t>
            </a:r>
          </a:p>
          <a:p>
            <a:pPr marL="572770" lvl="1" indent="-285750">
              <a:buSzPct val="100000"/>
            </a:pPr>
            <a:endParaRPr lang="pl-PL" sz="1601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588E50-927B-41B6-295D-42C36E79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8" y="6140423"/>
            <a:ext cx="3600953" cy="6001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415EB-E3FF-438F-67B4-1421F9AE9261}"/>
              </a:ext>
            </a:extLst>
          </p:cNvPr>
          <p:cNvSpPr txBox="1">
            <a:spLocks/>
          </p:cNvSpPr>
          <p:nvPr/>
        </p:nvSpPr>
        <p:spPr>
          <a:xfrm>
            <a:off x="8587872" y="6472239"/>
            <a:ext cx="3600953" cy="331959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9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900" dirty="0" err="1">
                <a:solidFill>
                  <a:srgbClr val="000000"/>
                </a:solidFill>
              </a:rPr>
              <a:t>Genotropin</a:t>
            </a:r>
            <a:r>
              <a:rPr lang="pl-PL" sz="900" dirty="0">
                <a:solidFill>
                  <a:srgbClr val="000000"/>
                </a:solidFill>
              </a:rPr>
              <a:t> 10.05.2024r.</a:t>
            </a:r>
            <a:endParaRPr lang="en-US" sz="9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9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A7D42B0-61AE-193D-DD37-968D5D72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6A6480-59AF-19FC-360D-041696C91E8B}"/>
              </a:ext>
            </a:extLst>
          </p:cNvPr>
          <p:cNvSpPr txBox="1"/>
          <p:nvPr/>
        </p:nvSpPr>
        <p:spPr bwMode="gray">
          <a:xfrm>
            <a:off x="1618735" y="6368990"/>
            <a:ext cx="1977081" cy="340729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45720" rIns="45720" bIns="45720" rtlCol="0">
            <a:noAutofit/>
          </a:bodyPr>
          <a:lstStyle/>
          <a:p>
            <a:pPr marL="171450" indent="-1714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IE" sz="1600" err="1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C623CCD-C03B-4950-2B79-839F7A77AD06}"/>
              </a:ext>
            </a:extLst>
          </p:cNvPr>
          <p:cNvSpPr txBox="1">
            <a:spLocks/>
          </p:cNvSpPr>
          <p:nvPr/>
        </p:nvSpPr>
        <p:spPr bwMode="gray">
          <a:xfrm>
            <a:off x="560717" y="345724"/>
            <a:ext cx="11079156" cy="5641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spc="-25">
                <a:solidFill>
                  <a:srgbClr val="0000CA"/>
                </a:solidFill>
                <a:latin typeface="Pfizer Tomorrow"/>
              </a:rPr>
              <a:t>Igły</a:t>
            </a:r>
            <a:endParaRPr lang="pl-PL" sz="4000" spc="-25">
              <a:solidFill>
                <a:srgbClr val="0000CA"/>
              </a:solidFill>
              <a:latin typeface="Pfizer Tomorrow"/>
            </a:endParaRP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5C10E9A1-CD31-5A74-CD0C-96D72F9C3DEB}"/>
              </a:ext>
            </a:extLst>
          </p:cNvPr>
          <p:cNvSpPr txBox="1">
            <a:spLocks/>
          </p:cNvSpPr>
          <p:nvPr/>
        </p:nvSpPr>
        <p:spPr bwMode="gray">
          <a:xfrm>
            <a:off x="448055" y="2036745"/>
            <a:ext cx="10325820" cy="3732483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020" lvl="1" indent="0">
              <a:buSzPct val="100000"/>
              <a:buNone/>
            </a:pP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Igły do stosowania ze </a:t>
            </a:r>
            <a:r>
              <a:rPr lang="pl-PL" sz="18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wstrzykiwaczem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8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GoQuick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:</a:t>
            </a:r>
          </a:p>
          <a:p>
            <a:pPr marL="572770" lvl="1" indent="-285750">
              <a:buSzPct val="100000"/>
            </a:pP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 31 G lub 32 G (</a:t>
            </a:r>
            <a:r>
              <a:rPr lang="pl-PL" sz="18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Becton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Dickinson and Company)</a:t>
            </a:r>
          </a:p>
          <a:p>
            <a:pPr marL="572770" lvl="1" indent="-285750">
              <a:buSzPct val="100000"/>
            </a:pP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 31 G lub 32 G (Novo Nordisk®)</a:t>
            </a:r>
          </a:p>
          <a:p>
            <a:pPr marL="572770" lvl="1" indent="-285750">
              <a:buSzPct val="100000"/>
            </a:pP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 32,5 G lub 34 G (</a:t>
            </a:r>
            <a:r>
              <a:rPr lang="pl-PL" sz="180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Terumo</a:t>
            </a:r>
            <a:r>
              <a:rPr lang="pl-PL" sz="18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12798A4-25BE-24DF-329F-5119C601EE74}"/>
              </a:ext>
            </a:extLst>
          </p:cNvPr>
          <p:cNvSpPr txBox="1">
            <a:spLocks/>
          </p:cNvSpPr>
          <p:nvPr/>
        </p:nvSpPr>
        <p:spPr bwMode="gray">
          <a:xfrm>
            <a:off x="560717" y="1238509"/>
            <a:ext cx="11292840" cy="396947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noAutofit/>
          </a:bodyPr>
          <a:lstStyle>
            <a:lvl1pPr marL="0" indent="0" algn="l" defTabSz="91412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063" indent="-169812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85594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14126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088698" indent="-114266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Igły nie są dołączone do </a:t>
            </a:r>
            <a:r>
              <a:rPr lang="pl-PL" err="1"/>
              <a:t>wstrzykiwacza</a:t>
            </a:r>
            <a:r>
              <a:rPr lang="pl-PL"/>
              <a:t> </a:t>
            </a:r>
            <a:r>
              <a:rPr lang="pl-PL" err="1"/>
              <a:t>GoQuick</a:t>
            </a:r>
            <a:r>
              <a:rPr lang="pl-PL"/>
              <a:t>. Igły o długości </a:t>
            </a:r>
            <a:r>
              <a:rPr lang="pl-PL" b="1"/>
              <a:t>do 8 mm </a:t>
            </a:r>
            <a:r>
              <a:rPr lang="pl-PL"/>
              <a:t>należy kupić w aptece.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AC598EE-1F60-EFDF-F259-502DA57ADD70}"/>
              </a:ext>
            </a:extLst>
          </p:cNvPr>
          <p:cNvSpPr txBox="1">
            <a:spLocks/>
          </p:cNvSpPr>
          <p:nvPr/>
        </p:nvSpPr>
        <p:spPr>
          <a:xfrm>
            <a:off x="9891656" y="6440502"/>
            <a:ext cx="2106247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900" dirty="0">
                <a:solidFill>
                  <a:srgbClr val="000000"/>
                </a:solidFill>
              </a:rPr>
              <a:t>Ulotka </a:t>
            </a:r>
            <a:r>
              <a:rPr lang="pl-PL" sz="900" dirty="0" err="1">
                <a:solidFill>
                  <a:srgbClr val="000000"/>
                </a:solidFill>
              </a:rPr>
              <a:t>Genotropin</a:t>
            </a:r>
            <a:r>
              <a:rPr lang="pl-PL" sz="900" dirty="0">
                <a:solidFill>
                  <a:srgbClr val="000000"/>
                </a:solidFill>
              </a:rPr>
              <a:t> </a:t>
            </a:r>
            <a:r>
              <a:rPr lang="pl-PL" sz="900" dirty="0" err="1">
                <a:solidFill>
                  <a:srgbClr val="000000"/>
                </a:solidFill>
              </a:rPr>
              <a:t>GoQuick</a:t>
            </a:r>
            <a:r>
              <a:rPr lang="pl-PL" sz="900" dirty="0">
                <a:solidFill>
                  <a:srgbClr val="000000"/>
                </a:solidFill>
              </a:rPr>
              <a:t> 05.2024</a:t>
            </a:r>
            <a:endParaRPr lang="en-US" sz="9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F30997-C2A1-DC9E-A204-F7F0F72D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48" y="6140423"/>
            <a:ext cx="3600953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628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8_Office Theme">
  <a:themeElements>
    <a:clrScheme name="Custom 9">
      <a:dk1>
        <a:srgbClr val="000000"/>
      </a:dk1>
      <a:lt1>
        <a:srgbClr val="FFFFFF"/>
      </a:lt1>
      <a:dk2>
        <a:srgbClr val="3E74EA"/>
      </a:dk2>
      <a:lt2>
        <a:srgbClr val="F3DDBA"/>
      </a:lt2>
      <a:accent1>
        <a:srgbClr val="0000C8"/>
      </a:accent1>
      <a:accent2>
        <a:srgbClr val="0095FF"/>
      </a:accent2>
      <a:accent3>
        <a:srgbClr val="89BE68"/>
      </a:accent3>
      <a:accent4>
        <a:srgbClr val="C782FF"/>
      </a:accent4>
      <a:accent5>
        <a:srgbClr val="64C3D9"/>
      </a:accent5>
      <a:accent6>
        <a:srgbClr val="FF8947"/>
      </a:accent6>
      <a:hlink>
        <a:srgbClr val="3869E9"/>
      </a:hlink>
      <a:folHlink>
        <a:srgbClr val="A1AA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95000"/>
          </a:schemeClr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 fontAlgn="base">
          <a:lnSpc>
            <a:spcPct val="90000"/>
          </a:lnSpc>
          <a:spcAft>
            <a:spcPct val="0"/>
          </a:spcAft>
          <a:buClr>
            <a:schemeClr val="accent2"/>
          </a:buClr>
          <a:buSzPct val="90000"/>
          <a:defRPr b="1" dirty="0">
            <a:solidFill>
              <a:schemeClr val="accent1"/>
            </a:solidFill>
            <a:latin typeface="+mj-lt"/>
          </a:defRPr>
        </a:defPPr>
      </a:lstStyle>
    </a:spDef>
    <a:lnDef>
      <a:spPr bwMode="gray">
        <a:noFill/>
        <a:ln w="12700" cap="rnd">
          <a:solidFill>
            <a:schemeClr val="bg1">
              <a:lumMod val="75000"/>
            </a:schemeClr>
          </a:solidFill>
          <a:prstDash val="solid"/>
          <a:round/>
          <a:headEnd/>
          <a:tailEnd/>
        </a:ln>
        <a:effectLst/>
      </a:spPr>
      <a:bodyPr/>
      <a:lstStyle/>
    </a:lnDef>
    <a:txDef>
      <a:spPr bwMode="gray"/>
      <a:bodyPr wrap="square" lIns="45720" tIns="45720" rIns="45720" bIns="45720" rtlCol="0">
        <a:noAutofit/>
      </a:bodyPr>
      <a:lstStyle>
        <a:defPPr marL="171450" indent="-17145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fizer-PurposeBlueprint-PowerPoint-Template-16x9.potx" id="{2BDA3E54-97F4-4126-8CBC-9260892DB294}" vid="{9D4DE4BD-DC6D-4310-877B-233A8E339FDE}"/>
    </a:ext>
  </a:extLst>
</a:theme>
</file>

<file path=ppt/theme/theme2.xml><?xml version="1.0" encoding="utf-8"?>
<a:theme xmlns:a="http://schemas.openxmlformats.org/drawingml/2006/main" name="Somatrogon SMP 2021">
  <a:themeElements>
    <a:clrScheme name="Pillar Pallette 01">
      <a:dk1>
        <a:srgbClr val="434343"/>
      </a:dk1>
      <a:lt1>
        <a:sysClr val="window" lastClr="FFFFFF"/>
      </a:lt1>
      <a:dk2>
        <a:srgbClr val="AB5592"/>
      </a:dk2>
      <a:lt2>
        <a:srgbClr val="D5D9D9"/>
      </a:lt2>
      <a:accent1>
        <a:srgbClr val="6E7DC8"/>
      </a:accent1>
      <a:accent2>
        <a:srgbClr val="813F6E"/>
      </a:accent2>
      <a:accent3>
        <a:srgbClr val="529470"/>
      </a:accent3>
      <a:accent4>
        <a:srgbClr val="3D6D95"/>
      </a:accent4>
      <a:accent5>
        <a:srgbClr val="A0CD31"/>
      </a:accent5>
      <a:accent6>
        <a:srgbClr val="E5A627"/>
      </a:accent6>
      <a:hlink>
        <a:srgbClr val="3D6D95"/>
      </a:hlink>
      <a:folHlink>
        <a:srgbClr val="7533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StandardTemplate16-9.pptx" id="{839C07BC-7203-4BE8-B0DD-9D0E458451A7}" vid="{D44C476A-3CE4-48A6-BE9D-6DE372925290}"/>
    </a:ext>
  </a:extLst>
</a:theme>
</file>

<file path=ppt/theme/theme3.xml><?xml version="1.0" encoding="utf-8"?>
<a:theme xmlns:a="http://schemas.openxmlformats.org/drawingml/2006/main" name="Office Theme">
  <a:themeElements>
    <a:clrScheme name="PFE New Brand 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PFE New Brand 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genla">
    <a:dk1>
      <a:srgbClr val="000000"/>
    </a:dk1>
    <a:lt1>
      <a:srgbClr val="FFFFFF"/>
    </a:lt1>
    <a:dk2>
      <a:srgbClr val="919191"/>
    </a:dk2>
    <a:lt2>
      <a:srgbClr val="FEFFFF"/>
    </a:lt2>
    <a:accent1>
      <a:srgbClr val="151F6D"/>
    </a:accent1>
    <a:accent2>
      <a:srgbClr val="CE0056"/>
    </a:accent2>
    <a:accent3>
      <a:srgbClr val="CFDE00"/>
    </a:accent3>
    <a:accent4>
      <a:srgbClr val="4C4C4F"/>
    </a:accent4>
    <a:accent5>
      <a:srgbClr val="415EA6"/>
    </a:accent5>
    <a:accent6>
      <a:srgbClr val="8BC5DE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C55C27DB9D6E4C81C81883C75CE298" ma:contentTypeVersion="8" ma:contentTypeDescription="Create a new document." ma:contentTypeScope="" ma:versionID="4860ba995a4d463dd0284232a0238869">
  <xsd:schema xmlns:xsd="http://www.w3.org/2001/XMLSchema" xmlns:xs="http://www.w3.org/2001/XMLSchema" xmlns:p="http://schemas.microsoft.com/office/2006/metadata/properties" xmlns:ns2="69b7fb19-8693-4d15-89f6-95eda78bbe92" targetNamespace="http://schemas.microsoft.com/office/2006/metadata/properties" ma:root="true" ma:fieldsID="d0e780a70dc39eb4a839842284d314ac" ns2:_="">
    <xsd:import namespace="69b7fb19-8693-4d15-89f6-95eda78bbe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7fb19-8693-4d15-89f6-95eda78bb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A73EB7-5812-470E-996F-17EAAD19B17C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9b7fb19-8693-4d15-89f6-95eda78bbe92"/>
    <ds:schemaRef ds:uri="http://purl.org/dc/terms/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FCEA913-C908-4CD6-8181-36CEB390D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b7fb19-8693-4d15-89f6-95eda78bbe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CF6234-8BBC-4584-A4ED-44BD18058C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Pfizer-PurposeBlueprint-PowerPoint-Template-16x9-Reduced</Template>
  <TotalTime>26</TotalTime>
  <Words>975</Words>
  <Application>Microsoft Office PowerPoint</Application>
  <PresentationFormat>Niestandardowy</PresentationFormat>
  <Paragraphs>108</Paragraphs>
  <Slides>17</Slides>
  <Notes>6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31" baseType="lpstr">
      <vt:lpstr>MS PGothic</vt:lpstr>
      <vt:lpstr>-apple-system</vt:lpstr>
      <vt:lpstr>Arial</vt:lpstr>
      <vt:lpstr>Arial Narrow</vt:lpstr>
      <vt:lpstr>Calibri</vt:lpstr>
      <vt:lpstr>Pfizer Diatype</vt:lpstr>
      <vt:lpstr>Pfizer Diatype Medium</vt:lpstr>
      <vt:lpstr>Pfizer Tomorrow</vt:lpstr>
      <vt:lpstr>Poppins</vt:lpstr>
      <vt:lpstr>Segoe UI</vt:lpstr>
      <vt:lpstr>Wingdings</vt:lpstr>
      <vt:lpstr>8_Office Theme</vt:lpstr>
      <vt:lpstr>Somatrogon SMP 2021</vt:lpstr>
      <vt:lpstr>think-cell Slide</vt:lpstr>
      <vt:lpstr>Prezentacja programu PowerPoint</vt:lpstr>
      <vt:lpstr>Prezentacja programu PowerPoint</vt:lpstr>
      <vt:lpstr>Prezentacja programu PowerPoint</vt:lpstr>
      <vt:lpstr>Prezentacja programu PowerPoint</vt:lpstr>
      <vt:lpstr>Pfizer pomógł rosnąć tysiącom dzieci z zaburzeniami wzrostu przez ponad 30 lat</vt:lpstr>
      <vt:lpstr>Genotropin - Wskazania</vt:lpstr>
      <vt:lpstr>Genotropin GoQuick</vt:lpstr>
      <vt:lpstr>Specjalne środki ostrożności podczas przechowywania</vt:lpstr>
      <vt:lpstr>Prezentacja programu PowerPoint</vt:lpstr>
      <vt:lpstr>Prezentacja programu PowerPoint</vt:lpstr>
      <vt:lpstr>Działania  niepożądane</vt:lpstr>
      <vt:lpstr>Działania  niepożądane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>v365</dc:subject>
  <dc:creator>M@ciek Plebanek</dc:creator>
  <dc:description>P113901_Pfizer PowerPoint Template _Logo_Confidential_16x9</dc:description>
  <cp:lastModifiedBy>Kaczyńska, Katarzyna</cp:lastModifiedBy>
  <cp:revision>2</cp:revision>
  <cp:lastPrinted>2017-11-29T15:35:51Z</cp:lastPrinted>
  <dcterms:created xsi:type="dcterms:W3CDTF">2023-06-12T08:23:18Z</dcterms:created>
  <dcterms:modified xsi:type="dcterms:W3CDTF">2025-03-27T09:41:47Z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BD1316AA-ADAB-409D-BAE3-6BC0F6AF696D</vt:lpwstr>
  </property>
  <property fmtid="{D5CDD505-2E9C-101B-9397-08002B2CF9AE}" pid="3" name="ArticulatePath">
    <vt:lpwstr>Template-Template_v2007-10_2Dcharts_FLAT BOX_111213_445pm</vt:lpwstr>
  </property>
  <property fmtid="{D5CDD505-2E9C-101B-9397-08002B2CF9AE}" pid="4" name="ContentTypeId">
    <vt:lpwstr>0x01010099C55C27DB9D6E4C81C81883C75CE298</vt:lpwstr>
  </property>
  <property fmtid="{D5CDD505-2E9C-101B-9397-08002B2CF9AE}" pid="5" name="MSIP_Label_fa6f01b5-c24b-4fa8-8e8f-cee31f47fe31_Enabled">
    <vt:lpwstr>true</vt:lpwstr>
  </property>
  <property fmtid="{D5CDD505-2E9C-101B-9397-08002B2CF9AE}" pid="6" name="MSIP_Label_fa6f01b5-c24b-4fa8-8e8f-cee31f47fe31_SetDate">
    <vt:lpwstr>2023-06-12T08:25:00Z</vt:lpwstr>
  </property>
  <property fmtid="{D5CDD505-2E9C-101B-9397-08002B2CF9AE}" pid="7" name="MSIP_Label_fa6f01b5-c24b-4fa8-8e8f-cee31f47fe31_Method">
    <vt:lpwstr>Privileged</vt:lpwstr>
  </property>
  <property fmtid="{D5CDD505-2E9C-101B-9397-08002B2CF9AE}" pid="8" name="MSIP_Label_fa6f01b5-c24b-4fa8-8e8f-cee31f47fe31_Name">
    <vt:lpwstr>fa6f01b5-c24b-4fa8-8e8f-cee31f47fe31</vt:lpwstr>
  </property>
  <property fmtid="{D5CDD505-2E9C-101B-9397-08002B2CF9AE}" pid="9" name="MSIP_Label_fa6f01b5-c24b-4fa8-8e8f-cee31f47fe31_SiteId">
    <vt:lpwstr>7a916015-20ae-4ad1-9170-eefd915e9272</vt:lpwstr>
  </property>
  <property fmtid="{D5CDD505-2E9C-101B-9397-08002B2CF9AE}" pid="10" name="MSIP_Label_fa6f01b5-c24b-4fa8-8e8f-cee31f47fe31_ActionId">
    <vt:lpwstr>0a23bed6-859b-4534-aaac-459aa2370e99</vt:lpwstr>
  </property>
  <property fmtid="{D5CDD505-2E9C-101B-9397-08002B2CF9AE}" pid="11" name="MSIP_Label_fa6f01b5-c24b-4fa8-8e8f-cee31f47fe31_ContentBits">
    <vt:lpwstr>0</vt:lpwstr>
  </property>
  <property fmtid="{D5CDD505-2E9C-101B-9397-08002B2CF9AE}" pid="12" name="MediaServiceImageTags">
    <vt:lpwstr/>
  </property>
</Properties>
</file>